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95"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275" r:id="rId16"/>
    <p:sldId id="309" r:id="rId17"/>
    <p:sldId id="263" r:id="rId18"/>
    <p:sldId id="262" r:id="rId19"/>
    <p:sldId id="370" r:id="rId20"/>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D2D8"/>
    <a:srgbClr val="E7EAED"/>
    <a:srgbClr val="0E30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4E82D-C0B0-E6AE-33BA-92BD52332402}" v="506" dt="2024-03-07T13:13:06.214"/>
    <p1510:client id="{39AF7BFA-DDFD-27F7-D589-337527D1BF49}" v="768" dt="2024-03-06T22:46:52.836"/>
    <p1510:client id="{4C7C6D94-BCF4-46D4-4DE2-01D4AC4B97B7}" v="888" dt="2024-03-07T06:08:38.442"/>
    <p1510:client id="{73A1FF2F-E27F-B6FE-9281-C68355E975B8}" v="1201" dt="2024-03-06T23:45:06.316"/>
    <p1510:client id="{A7EC1FA6-A589-B6ED-B590-9C8086A20FEC}" v="501" dt="2024-03-07T13:12:43.552"/>
    <p1510:client id="{A811F5CD-B75C-219D-E84A-31138DBE6E23}" v="2713" dt="2024-03-07T01:37:52.819"/>
    <p1510:client id="{B5875CF3-52DC-0ACA-3083-7EC112D446EC}" v="501" dt="2024-03-06T23:44:06.452"/>
    <p1510:client id="{E09A3C87-044F-1651-F649-10DE7BF6E923}" v="81" dt="2024-03-06T22:44:05.81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Y LUZ MORALES CESPEDES" userId="S::rmorales@unheval.edu.pe::b50e2380-3c39-4105-a091-2954702c47e6" providerId="AD" clId="Web-{0984E82D-C0B0-E6AE-33BA-92BD52332402}"/>
    <pc:docChg chg="addSld modSld sldOrd">
      <pc:chgData name="ROSSY LUZ MORALES CESPEDES" userId="S::rmorales@unheval.edu.pe::b50e2380-3c39-4105-a091-2954702c47e6" providerId="AD" clId="Web-{0984E82D-C0B0-E6AE-33BA-92BD52332402}" dt="2024-03-07T13:13:06.151" v="198"/>
      <pc:docMkLst>
        <pc:docMk/>
      </pc:docMkLst>
      <pc:sldChg chg="modSp">
        <pc:chgData name="ROSSY LUZ MORALES CESPEDES" userId="S::rmorales@unheval.edu.pe::b50e2380-3c39-4105-a091-2954702c47e6" providerId="AD" clId="Web-{0984E82D-C0B0-E6AE-33BA-92BD52332402}" dt="2024-03-07T13:11:44.946" v="187"/>
        <pc:sldMkLst>
          <pc:docMk/>
          <pc:sldMk cId="4219858235" sldId="257"/>
        </pc:sldMkLst>
        <pc:graphicFrameChg chg="mod modGraphic">
          <ac:chgData name="ROSSY LUZ MORALES CESPEDES" userId="S::rmorales@unheval.edu.pe::b50e2380-3c39-4105-a091-2954702c47e6" providerId="AD" clId="Web-{0984E82D-C0B0-E6AE-33BA-92BD52332402}" dt="2024-03-07T13:11:44.946" v="187"/>
          <ac:graphicFrameMkLst>
            <pc:docMk/>
            <pc:sldMk cId="4219858235" sldId="257"/>
            <ac:graphicFrameMk id="2" creationId="{104C0661-E73B-6B54-3343-C41362F2AC37}"/>
          </ac:graphicFrameMkLst>
        </pc:graphicFrameChg>
      </pc:sldChg>
      <pc:sldChg chg="modSp">
        <pc:chgData name="ROSSY LUZ MORALES CESPEDES" userId="S::rmorales@unheval.edu.pe::b50e2380-3c39-4105-a091-2954702c47e6" providerId="AD" clId="Web-{0984E82D-C0B0-E6AE-33BA-92BD52332402}" dt="2024-03-07T13:12:07.337" v="189"/>
        <pc:sldMkLst>
          <pc:docMk/>
          <pc:sldMk cId="2694899113" sldId="258"/>
        </pc:sldMkLst>
        <pc:graphicFrameChg chg="mod modGraphic">
          <ac:chgData name="ROSSY LUZ MORALES CESPEDES" userId="S::rmorales@unheval.edu.pe::b50e2380-3c39-4105-a091-2954702c47e6" providerId="AD" clId="Web-{0984E82D-C0B0-E6AE-33BA-92BD52332402}" dt="2024-03-07T13:12:07.337" v="189"/>
          <ac:graphicFrameMkLst>
            <pc:docMk/>
            <pc:sldMk cId="2694899113" sldId="258"/>
            <ac:graphicFrameMk id="2" creationId="{22AD1B2D-9214-2D50-47C3-FB77E082961F}"/>
          </ac:graphicFrameMkLst>
        </pc:graphicFrameChg>
      </pc:sldChg>
      <pc:sldChg chg="modSp">
        <pc:chgData name="ROSSY LUZ MORALES CESPEDES" userId="S::rmorales@unheval.edu.pe::b50e2380-3c39-4105-a091-2954702c47e6" providerId="AD" clId="Web-{0984E82D-C0B0-E6AE-33BA-92BD52332402}" dt="2024-03-07T13:12:33.400" v="193"/>
        <pc:sldMkLst>
          <pc:docMk/>
          <pc:sldMk cId="3925509291" sldId="259"/>
        </pc:sldMkLst>
        <pc:graphicFrameChg chg="mod modGraphic">
          <ac:chgData name="ROSSY LUZ MORALES CESPEDES" userId="S::rmorales@unheval.edu.pe::b50e2380-3c39-4105-a091-2954702c47e6" providerId="AD" clId="Web-{0984E82D-C0B0-E6AE-33BA-92BD52332402}" dt="2024-03-07T13:12:33.400" v="193"/>
          <ac:graphicFrameMkLst>
            <pc:docMk/>
            <pc:sldMk cId="3925509291" sldId="259"/>
            <ac:graphicFrameMk id="2" creationId="{0A8AF544-6D33-7D9B-4E23-F42F31C501FA}"/>
          </ac:graphicFrameMkLst>
        </pc:graphicFrameChg>
      </pc:sldChg>
      <pc:sldChg chg="modSp">
        <pc:chgData name="ROSSY LUZ MORALES CESPEDES" userId="S::rmorales@unheval.edu.pe::b50e2380-3c39-4105-a091-2954702c47e6" providerId="AD" clId="Web-{0984E82D-C0B0-E6AE-33BA-92BD52332402}" dt="2024-03-07T13:13:06.151" v="198"/>
        <pc:sldMkLst>
          <pc:docMk/>
          <pc:sldMk cId="1703713055" sldId="260"/>
        </pc:sldMkLst>
        <pc:graphicFrameChg chg="mod modGraphic">
          <ac:chgData name="ROSSY LUZ MORALES CESPEDES" userId="S::rmorales@unheval.edu.pe::b50e2380-3c39-4105-a091-2954702c47e6" providerId="AD" clId="Web-{0984E82D-C0B0-E6AE-33BA-92BD52332402}" dt="2024-03-07T13:13:06.151" v="198"/>
          <ac:graphicFrameMkLst>
            <pc:docMk/>
            <pc:sldMk cId="1703713055" sldId="260"/>
            <ac:graphicFrameMk id="2" creationId="{7FBBC2B8-D1FE-C0FF-4783-8CD478D0E427}"/>
          </ac:graphicFrameMkLst>
        </pc:graphicFrameChg>
      </pc:sldChg>
      <pc:sldChg chg="ord">
        <pc:chgData name="ROSSY LUZ MORALES CESPEDES" userId="S::rmorales@unheval.edu.pe::b50e2380-3c39-4105-a091-2954702c47e6" providerId="AD" clId="Web-{0984E82D-C0B0-E6AE-33BA-92BD52332402}" dt="2024-03-07T13:07:33.876" v="181"/>
        <pc:sldMkLst>
          <pc:docMk/>
          <pc:sldMk cId="3970780204" sldId="364"/>
        </pc:sldMkLst>
      </pc:sldChg>
      <pc:sldChg chg="add replId">
        <pc:chgData name="ROSSY LUZ MORALES CESPEDES" userId="S::rmorales@unheval.edu.pe::b50e2380-3c39-4105-a091-2954702c47e6" providerId="AD" clId="Web-{0984E82D-C0B0-E6AE-33BA-92BD52332402}" dt="2024-03-07T13:07:03.219" v="176"/>
        <pc:sldMkLst>
          <pc:docMk/>
          <pc:sldMk cId="2432389296" sldId="370"/>
        </pc:sldMkLst>
      </pc:sldChg>
    </pc:docChg>
  </pc:docChgLst>
  <pc:docChgLst>
    <pc:chgData name="OFICINA DE GESTION DE LA CALIDAD" userId="S::dcalidad@unheval.edu.pe::9cde30ed-ddde-4ef8-a43a-e7d6e5ac994d" providerId="AD" clId="Web-{A7EC1FA6-A589-B6ED-B590-9C8086A20FEC}"/>
    <pc:docChg chg="modSld">
      <pc:chgData name="OFICINA DE GESTION DE LA CALIDAD" userId="S::dcalidad@unheval.edu.pe::9cde30ed-ddde-4ef8-a43a-e7d6e5ac994d" providerId="AD" clId="Web-{A7EC1FA6-A589-B6ED-B590-9C8086A20FEC}" dt="2024-03-07T13:12:43.505" v="333"/>
      <pc:docMkLst>
        <pc:docMk/>
      </pc:docMkLst>
      <pc:sldChg chg="addSp delSp modSp">
        <pc:chgData name="OFICINA DE GESTION DE LA CALIDAD" userId="S::dcalidad@unheval.edu.pe::9cde30ed-ddde-4ef8-a43a-e7d6e5ac994d" providerId="AD" clId="Web-{A7EC1FA6-A589-B6ED-B590-9C8086A20FEC}" dt="2024-03-07T13:12:43.505" v="333"/>
        <pc:sldMkLst>
          <pc:docMk/>
          <pc:sldMk cId="3524319452" sldId="262"/>
        </pc:sldMkLst>
        <pc:spChg chg="add">
          <ac:chgData name="OFICINA DE GESTION DE LA CALIDAD" userId="S::dcalidad@unheval.edu.pe::9cde30ed-ddde-4ef8-a43a-e7d6e5ac994d" providerId="AD" clId="Web-{A7EC1FA6-A589-B6ED-B590-9C8086A20FEC}" dt="2024-03-07T12:56:49.544" v="163"/>
          <ac:spMkLst>
            <pc:docMk/>
            <pc:sldMk cId="3524319452" sldId="262"/>
            <ac:spMk id="4" creationId="{E8BA1638-AD27-B201-518E-38E4637B7B7E}"/>
          </ac:spMkLst>
        </pc:spChg>
        <pc:spChg chg="add">
          <ac:chgData name="OFICINA DE GESTION DE LA CALIDAD" userId="S::dcalidad@unheval.edu.pe::9cde30ed-ddde-4ef8-a43a-e7d6e5ac994d" providerId="AD" clId="Web-{A7EC1FA6-A589-B6ED-B590-9C8086A20FEC}" dt="2024-03-07T12:56:49.576" v="164"/>
          <ac:spMkLst>
            <pc:docMk/>
            <pc:sldMk cId="3524319452" sldId="262"/>
            <ac:spMk id="6" creationId="{2FFE3A3E-9FAA-6930-2F0C-A659005C4086}"/>
          </ac:spMkLst>
        </pc:spChg>
        <pc:graphicFrameChg chg="mod modGraphic">
          <ac:chgData name="OFICINA DE GESTION DE LA CALIDAD" userId="S::dcalidad@unheval.edu.pe::9cde30ed-ddde-4ef8-a43a-e7d6e5ac994d" providerId="AD" clId="Web-{A7EC1FA6-A589-B6ED-B590-9C8086A20FEC}" dt="2024-03-07T13:12:43.505" v="333"/>
          <ac:graphicFrameMkLst>
            <pc:docMk/>
            <pc:sldMk cId="3524319452" sldId="262"/>
            <ac:graphicFrameMk id="2" creationId="{3035E72C-6674-818B-EFE7-C5946B40E828}"/>
          </ac:graphicFrameMkLst>
        </pc:graphicFrameChg>
        <pc:graphicFrameChg chg="add del mod">
          <ac:chgData name="OFICINA DE GESTION DE LA CALIDAD" userId="S::dcalidad@unheval.edu.pe::9cde30ed-ddde-4ef8-a43a-e7d6e5ac994d" providerId="AD" clId="Web-{A7EC1FA6-A589-B6ED-B590-9C8086A20FEC}" dt="2024-03-07T12:58:04.046" v="200"/>
          <ac:graphicFrameMkLst>
            <pc:docMk/>
            <pc:sldMk cId="3524319452" sldId="262"/>
            <ac:graphicFrameMk id="8" creationId="{BAC0E95D-6550-A491-4888-24272E07AEFF}"/>
          </ac:graphicFrameMkLst>
        </pc:graphicFrameChg>
      </pc:sldChg>
      <pc:sldChg chg="addSp delSp modSp">
        <pc:chgData name="OFICINA DE GESTION DE LA CALIDAD" userId="S::dcalidad@unheval.edu.pe::9cde30ed-ddde-4ef8-a43a-e7d6e5ac994d" providerId="AD" clId="Web-{A7EC1FA6-A589-B6ED-B590-9C8086A20FEC}" dt="2024-03-07T13:12:27.207" v="332" actId="1076"/>
        <pc:sldMkLst>
          <pc:docMk/>
          <pc:sldMk cId="3568446764" sldId="263"/>
        </pc:sldMkLst>
        <pc:spChg chg="add">
          <ac:chgData name="OFICINA DE GESTION DE LA CALIDAD" userId="S::dcalidad@unheval.edu.pe::9cde30ed-ddde-4ef8-a43a-e7d6e5ac994d" providerId="AD" clId="Web-{A7EC1FA6-A589-B6ED-B590-9C8086A20FEC}" dt="2024-03-07T12:56:39.450" v="161"/>
          <ac:spMkLst>
            <pc:docMk/>
            <pc:sldMk cId="3568446764" sldId="263"/>
            <ac:spMk id="6" creationId="{5009954E-1CA2-541C-F024-05E6561BE282}"/>
          </ac:spMkLst>
        </pc:spChg>
        <pc:spChg chg="add">
          <ac:chgData name="OFICINA DE GESTION DE LA CALIDAD" userId="S::dcalidad@unheval.edu.pe::9cde30ed-ddde-4ef8-a43a-e7d6e5ac994d" providerId="AD" clId="Web-{A7EC1FA6-A589-B6ED-B590-9C8086A20FEC}" dt="2024-03-07T12:56:39.497" v="162"/>
          <ac:spMkLst>
            <pc:docMk/>
            <pc:sldMk cId="3568446764" sldId="263"/>
            <ac:spMk id="8" creationId="{994C537E-883D-7EE1-F0C6-437563C1F066}"/>
          </ac:spMkLst>
        </pc:spChg>
        <pc:graphicFrameChg chg="mod modGraphic">
          <ac:chgData name="OFICINA DE GESTION DE LA CALIDAD" userId="S::dcalidad@unheval.edu.pe::9cde30ed-ddde-4ef8-a43a-e7d6e5ac994d" providerId="AD" clId="Web-{A7EC1FA6-A589-B6ED-B590-9C8086A20FEC}" dt="2024-03-07T13:12:27.207" v="332" actId="1076"/>
          <ac:graphicFrameMkLst>
            <pc:docMk/>
            <pc:sldMk cId="3568446764" sldId="263"/>
            <ac:graphicFrameMk id="2" creationId="{EB29E2DE-051B-0714-E23D-AC35E2D2256E}"/>
          </ac:graphicFrameMkLst>
        </pc:graphicFrameChg>
        <pc:graphicFrameChg chg="add del mod">
          <ac:chgData name="OFICINA DE GESTION DE LA CALIDAD" userId="S::dcalidad@unheval.edu.pe::9cde30ed-ddde-4ef8-a43a-e7d6e5ac994d" providerId="AD" clId="Web-{A7EC1FA6-A589-B6ED-B590-9C8086A20FEC}" dt="2024-03-07T12:56:28.544" v="159"/>
          <ac:graphicFrameMkLst>
            <pc:docMk/>
            <pc:sldMk cId="3568446764" sldId="263"/>
            <ac:graphicFrameMk id="4" creationId="{EFFA4CE8-C6A8-F38F-8722-EF05B6D4AC1F}"/>
          </ac:graphicFrameMkLst>
        </pc:graphicFrameChg>
      </pc:sldChg>
      <pc:sldChg chg="modSp">
        <pc:chgData name="OFICINA DE GESTION DE LA CALIDAD" userId="S::dcalidad@unheval.edu.pe::9cde30ed-ddde-4ef8-a43a-e7d6e5ac994d" providerId="AD" clId="Web-{A7EC1FA6-A589-B6ED-B590-9C8086A20FEC}" dt="2024-03-07T13:11:48.519" v="323" actId="1076"/>
        <pc:sldMkLst>
          <pc:docMk/>
          <pc:sldMk cId="590594626" sldId="275"/>
        </pc:sldMkLst>
        <pc:graphicFrameChg chg="mod modGraphic">
          <ac:chgData name="OFICINA DE GESTION DE LA CALIDAD" userId="S::dcalidad@unheval.edu.pe::9cde30ed-ddde-4ef8-a43a-e7d6e5ac994d" providerId="AD" clId="Web-{A7EC1FA6-A589-B6ED-B590-9C8086A20FEC}" dt="2024-03-07T13:11:48.519" v="323" actId="1076"/>
          <ac:graphicFrameMkLst>
            <pc:docMk/>
            <pc:sldMk cId="590594626" sldId="275"/>
            <ac:graphicFrameMk id="2" creationId="{48DC5FC4-9F55-982D-FB69-4164949A43A0}"/>
          </ac:graphicFrameMkLst>
        </pc:graphicFrameChg>
      </pc:sldChg>
      <pc:sldChg chg="modSp">
        <pc:chgData name="OFICINA DE GESTION DE LA CALIDAD" userId="S::dcalidad@unheval.edu.pe::9cde30ed-ddde-4ef8-a43a-e7d6e5ac994d" providerId="AD" clId="Web-{A7EC1FA6-A589-B6ED-B590-9C8086A20FEC}" dt="2024-03-07T12:50:12.144" v="2" actId="1076"/>
        <pc:sldMkLst>
          <pc:docMk/>
          <pc:sldMk cId="3876738358" sldId="295"/>
        </pc:sldMkLst>
        <pc:spChg chg="mod">
          <ac:chgData name="OFICINA DE GESTION DE LA CALIDAD" userId="S::dcalidad@unheval.edu.pe::9cde30ed-ddde-4ef8-a43a-e7d6e5ac994d" providerId="AD" clId="Web-{A7EC1FA6-A589-B6ED-B590-9C8086A20FEC}" dt="2024-03-07T12:50:12.144" v="2" actId="1076"/>
          <ac:spMkLst>
            <pc:docMk/>
            <pc:sldMk cId="3876738358" sldId="295"/>
            <ac:spMk id="6" creationId="{A536F19B-6B49-8A26-F1F6-AEA4D4AD1258}"/>
          </ac:spMkLst>
        </pc:spChg>
      </pc:sldChg>
      <pc:sldChg chg="modSp">
        <pc:chgData name="OFICINA DE GESTION DE LA CALIDAD" userId="S::dcalidad@unheval.edu.pe::9cde30ed-ddde-4ef8-a43a-e7d6e5ac994d" providerId="AD" clId="Web-{A7EC1FA6-A589-B6ED-B590-9C8086A20FEC}" dt="2024-03-07T13:08:07.826" v="278"/>
        <pc:sldMkLst>
          <pc:docMk/>
          <pc:sldMk cId="2523479802" sldId="305"/>
        </pc:sldMkLst>
        <pc:graphicFrameChg chg="mod modGraphic">
          <ac:chgData name="OFICINA DE GESTION DE LA CALIDAD" userId="S::dcalidad@unheval.edu.pe::9cde30ed-ddde-4ef8-a43a-e7d6e5ac994d" providerId="AD" clId="Web-{A7EC1FA6-A589-B6ED-B590-9C8086A20FEC}" dt="2024-03-07T13:07:59.592" v="277"/>
          <ac:graphicFrameMkLst>
            <pc:docMk/>
            <pc:sldMk cId="2523479802" sldId="305"/>
            <ac:graphicFrameMk id="2" creationId="{104C0661-E73B-6B54-3343-C41362F2AC37}"/>
          </ac:graphicFrameMkLst>
        </pc:graphicFrameChg>
        <pc:graphicFrameChg chg="mod modGraphic">
          <ac:chgData name="OFICINA DE GESTION DE LA CALIDAD" userId="S::dcalidad@unheval.edu.pe::9cde30ed-ddde-4ef8-a43a-e7d6e5ac994d" providerId="AD" clId="Web-{A7EC1FA6-A589-B6ED-B590-9C8086A20FEC}" dt="2024-03-07T13:08:07.826" v="278"/>
          <ac:graphicFrameMkLst>
            <pc:docMk/>
            <pc:sldMk cId="2523479802" sldId="305"/>
            <ac:graphicFrameMk id="3" creationId="{99779F19-B5A0-A82F-9AAB-61FE30CE2DD8}"/>
          </ac:graphicFrameMkLst>
        </pc:graphicFrameChg>
      </pc:sldChg>
      <pc:sldChg chg="modSp">
        <pc:chgData name="OFICINA DE GESTION DE LA CALIDAD" userId="S::dcalidad@unheval.edu.pe::9cde30ed-ddde-4ef8-a43a-e7d6e5ac994d" providerId="AD" clId="Web-{A7EC1FA6-A589-B6ED-B590-9C8086A20FEC}" dt="2024-03-07T13:08:24.952" v="280"/>
        <pc:sldMkLst>
          <pc:docMk/>
          <pc:sldMk cId="1993878977" sldId="306"/>
        </pc:sldMkLst>
        <pc:graphicFrameChg chg="mod modGraphic">
          <ac:chgData name="OFICINA DE GESTION DE LA CALIDAD" userId="S::dcalidad@unheval.edu.pe::9cde30ed-ddde-4ef8-a43a-e7d6e5ac994d" providerId="AD" clId="Web-{A7EC1FA6-A589-B6ED-B590-9C8086A20FEC}" dt="2024-03-07T13:08:24.952" v="280"/>
          <ac:graphicFrameMkLst>
            <pc:docMk/>
            <pc:sldMk cId="1993878977" sldId="306"/>
            <ac:graphicFrameMk id="2" creationId="{B4D97520-86BC-50B6-272F-66A27D1ECA17}"/>
          </ac:graphicFrameMkLst>
        </pc:graphicFrameChg>
      </pc:sldChg>
      <pc:sldChg chg="modSp">
        <pc:chgData name="OFICINA DE GESTION DE LA CALIDAD" userId="S::dcalidad@unheval.edu.pe::9cde30ed-ddde-4ef8-a43a-e7d6e5ac994d" providerId="AD" clId="Web-{A7EC1FA6-A589-B6ED-B590-9C8086A20FEC}" dt="2024-03-07T13:08:37.311" v="281"/>
        <pc:sldMkLst>
          <pc:docMk/>
          <pc:sldMk cId="3225992508" sldId="307"/>
        </pc:sldMkLst>
        <pc:graphicFrameChg chg="mod modGraphic">
          <ac:chgData name="OFICINA DE GESTION DE LA CALIDAD" userId="S::dcalidad@unheval.edu.pe::9cde30ed-ddde-4ef8-a43a-e7d6e5ac994d" providerId="AD" clId="Web-{A7EC1FA6-A589-B6ED-B590-9C8086A20FEC}" dt="2024-03-07T13:08:37.311" v="281"/>
          <ac:graphicFrameMkLst>
            <pc:docMk/>
            <pc:sldMk cId="3225992508" sldId="307"/>
            <ac:graphicFrameMk id="2" creationId="{9B489248-9332-8C84-5703-4FD6F769917C}"/>
          </ac:graphicFrameMkLst>
        </pc:graphicFrameChg>
      </pc:sldChg>
      <pc:sldChg chg="modSp">
        <pc:chgData name="OFICINA DE GESTION DE LA CALIDAD" userId="S::dcalidad@unheval.edu.pe::9cde30ed-ddde-4ef8-a43a-e7d6e5ac994d" providerId="AD" clId="Web-{A7EC1FA6-A589-B6ED-B590-9C8086A20FEC}" dt="2024-03-07T13:08:58.234" v="283"/>
        <pc:sldMkLst>
          <pc:docMk/>
          <pc:sldMk cId="1835362046" sldId="308"/>
        </pc:sldMkLst>
        <pc:graphicFrameChg chg="mod modGraphic">
          <ac:chgData name="OFICINA DE GESTION DE LA CALIDAD" userId="S::dcalidad@unheval.edu.pe::9cde30ed-ddde-4ef8-a43a-e7d6e5ac994d" providerId="AD" clId="Web-{A7EC1FA6-A589-B6ED-B590-9C8086A20FEC}" dt="2024-03-07T13:08:58.234" v="283"/>
          <ac:graphicFrameMkLst>
            <pc:docMk/>
            <pc:sldMk cId="1835362046" sldId="308"/>
            <ac:graphicFrameMk id="2" creationId="{9B489248-9332-8C84-5703-4FD6F769917C}"/>
          </ac:graphicFrameMkLst>
        </pc:graphicFrameChg>
      </pc:sldChg>
      <pc:sldChg chg="addSp delSp modSp">
        <pc:chgData name="OFICINA DE GESTION DE LA CALIDAD" userId="S::dcalidad@unheval.edu.pe::9cde30ed-ddde-4ef8-a43a-e7d6e5ac994d" providerId="AD" clId="Web-{A7EC1FA6-A589-B6ED-B590-9C8086A20FEC}" dt="2024-03-07T13:10:38.142" v="306"/>
        <pc:sldMkLst>
          <pc:docMk/>
          <pc:sldMk cId="3945465417" sldId="309"/>
        </pc:sldMkLst>
        <pc:spChg chg="add">
          <ac:chgData name="OFICINA DE GESTION DE LA CALIDAD" userId="S::dcalidad@unheval.edu.pe::9cde30ed-ddde-4ef8-a43a-e7d6e5ac994d" providerId="AD" clId="Web-{A7EC1FA6-A589-B6ED-B590-9C8086A20FEC}" dt="2024-03-07T12:55:01.886" v="115"/>
          <ac:spMkLst>
            <pc:docMk/>
            <pc:sldMk cId="3945465417" sldId="309"/>
            <ac:spMk id="6" creationId="{2E0FA92B-DB78-9D4B-E183-1E7847270EA8}"/>
          </ac:spMkLst>
        </pc:spChg>
        <pc:spChg chg="add">
          <ac:chgData name="OFICINA DE GESTION DE LA CALIDAD" userId="S::dcalidad@unheval.edu.pe::9cde30ed-ddde-4ef8-a43a-e7d6e5ac994d" providerId="AD" clId="Web-{A7EC1FA6-A589-B6ED-B590-9C8086A20FEC}" dt="2024-03-07T12:55:01.948" v="116"/>
          <ac:spMkLst>
            <pc:docMk/>
            <pc:sldMk cId="3945465417" sldId="309"/>
            <ac:spMk id="8" creationId="{34AED260-7080-431B-E482-8E0DE509C1D4}"/>
          </ac:spMkLst>
        </pc:spChg>
        <pc:graphicFrameChg chg="mod modGraphic">
          <ac:chgData name="OFICINA DE GESTION DE LA CALIDAD" userId="S::dcalidad@unheval.edu.pe::9cde30ed-ddde-4ef8-a43a-e7d6e5ac994d" providerId="AD" clId="Web-{A7EC1FA6-A589-B6ED-B590-9C8086A20FEC}" dt="2024-03-07T13:10:38.142" v="306"/>
          <ac:graphicFrameMkLst>
            <pc:docMk/>
            <pc:sldMk cId="3945465417" sldId="309"/>
            <ac:graphicFrameMk id="2" creationId="{3035E72C-6674-818B-EFE7-C5946B40E828}"/>
          </ac:graphicFrameMkLst>
        </pc:graphicFrameChg>
        <pc:graphicFrameChg chg="add del">
          <ac:chgData name="OFICINA DE GESTION DE LA CALIDAD" userId="S::dcalidad@unheval.edu.pe::9cde30ed-ddde-4ef8-a43a-e7d6e5ac994d" providerId="AD" clId="Web-{A7EC1FA6-A589-B6ED-B590-9C8086A20FEC}" dt="2024-03-07T12:54:03.712" v="45"/>
          <ac:graphicFrameMkLst>
            <pc:docMk/>
            <pc:sldMk cId="3945465417" sldId="309"/>
            <ac:graphicFrameMk id="4" creationId="{F664DF4D-6666-994F-1B0C-A9D6E5E46F31}"/>
          </ac:graphicFrameMkLst>
        </pc:graphicFrameChg>
      </pc:sldChg>
    </pc:docChg>
  </pc:docChgLst>
  <pc:docChgLst>
    <pc:chgData name="OFICINA DE GESTION DE LA CALIDAD" userId="S::dcalidad@unheval.edu.pe::9cde30ed-ddde-4ef8-a43a-e7d6e5ac994d" providerId="AD" clId="Web-{A811F5CD-B75C-219D-E84A-31138DBE6E23}"/>
    <pc:docChg chg="addSld delSld modSld sldOrd">
      <pc:chgData name="OFICINA DE GESTION DE LA CALIDAD" userId="S::dcalidad@unheval.edu.pe::9cde30ed-ddde-4ef8-a43a-e7d6e5ac994d" providerId="AD" clId="Web-{A811F5CD-B75C-219D-E84A-31138DBE6E23}" dt="2024-03-07T01:37:52.819" v="1410"/>
      <pc:docMkLst>
        <pc:docMk/>
      </pc:docMkLst>
      <pc:sldChg chg="ord">
        <pc:chgData name="OFICINA DE GESTION DE LA CALIDAD" userId="S::dcalidad@unheval.edu.pe::9cde30ed-ddde-4ef8-a43a-e7d6e5ac994d" providerId="AD" clId="Web-{A811F5CD-B75C-219D-E84A-31138DBE6E23}" dt="2024-03-07T01:26:11.988" v="714"/>
        <pc:sldMkLst>
          <pc:docMk/>
          <pc:sldMk cId="4219858235" sldId="257"/>
        </pc:sldMkLst>
      </pc:sldChg>
      <pc:sldChg chg="modSp">
        <pc:chgData name="OFICINA DE GESTION DE LA CALIDAD" userId="S::dcalidad@unheval.edu.pe::9cde30ed-ddde-4ef8-a43a-e7d6e5ac994d" providerId="AD" clId="Web-{A811F5CD-B75C-219D-E84A-31138DBE6E23}" dt="2024-03-07T01:11:11.542" v="412"/>
        <pc:sldMkLst>
          <pc:docMk/>
          <pc:sldMk cId="3568446764" sldId="263"/>
        </pc:sldMkLst>
        <pc:graphicFrameChg chg="modGraphic">
          <ac:chgData name="OFICINA DE GESTION DE LA CALIDAD" userId="S::dcalidad@unheval.edu.pe::9cde30ed-ddde-4ef8-a43a-e7d6e5ac994d" providerId="AD" clId="Web-{A811F5CD-B75C-219D-E84A-31138DBE6E23}" dt="2024-03-07T01:11:11.542" v="412"/>
          <ac:graphicFrameMkLst>
            <pc:docMk/>
            <pc:sldMk cId="3568446764" sldId="263"/>
            <ac:graphicFrameMk id="2" creationId="{EB29E2DE-051B-0714-E23D-AC35E2D2256E}"/>
          </ac:graphicFrameMkLst>
        </pc:graphicFrameChg>
      </pc:sldChg>
      <pc:sldChg chg="modSp">
        <pc:chgData name="OFICINA DE GESTION DE LA CALIDAD" userId="S::dcalidad@unheval.edu.pe::9cde30ed-ddde-4ef8-a43a-e7d6e5ac994d" providerId="AD" clId="Web-{A811F5CD-B75C-219D-E84A-31138DBE6E23}" dt="2024-03-07T01:10:42.729" v="411"/>
        <pc:sldMkLst>
          <pc:docMk/>
          <pc:sldMk cId="590594626" sldId="275"/>
        </pc:sldMkLst>
        <pc:graphicFrameChg chg="mod modGraphic">
          <ac:chgData name="OFICINA DE GESTION DE LA CALIDAD" userId="S::dcalidad@unheval.edu.pe::9cde30ed-ddde-4ef8-a43a-e7d6e5ac994d" providerId="AD" clId="Web-{A811F5CD-B75C-219D-E84A-31138DBE6E23}" dt="2024-03-07T01:10:42.729" v="411"/>
          <ac:graphicFrameMkLst>
            <pc:docMk/>
            <pc:sldMk cId="590594626" sldId="275"/>
            <ac:graphicFrameMk id="2" creationId="{48DC5FC4-9F55-982D-FB69-4164949A43A0}"/>
          </ac:graphicFrameMkLst>
        </pc:graphicFrameChg>
      </pc:sldChg>
      <pc:sldChg chg="delSp modSp">
        <pc:chgData name="OFICINA DE GESTION DE LA CALIDAD" userId="S::dcalidad@unheval.edu.pe::9cde30ed-ddde-4ef8-a43a-e7d6e5ac994d" providerId="AD" clId="Web-{A811F5CD-B75C-219D-E84A-31138DBE6E23}" dt="2024-03-07T01:00:33.869" v="148" actId="20577"/>
        <pc:sldMkLst>
          <pc:docMk/>
          <pc:sldMk cId="3876738358" sldId="295"/>
        </pc:sldMkLst>
        <pc:spChg chg="del mod">
          <ac:chgData name="OFICINA DE GESTION DE LA CALIDAD" userId="S::dcalidad@unheval.edu.pe::9cde30ed-ddde-4ef8-a43a-e7d6e5ac994d" providerId="AD" clId="Web-{A811F5CD-B75C-219D-E84A-31138DBE6E23}" dt="2024-03-07T00:58:23.741" v="1"/>
          <ac:spMkLst>
            <pc:docMk/>
            <pc:sldMk cId="3876738358" sldId="295"/>
            <ac:spMk id="4" creationId="{F8DA7209-9C04-4BDD-3576-B9AFB4F60DF7}"/>
          </ac:spMkLst>
        </pc:spChg>
        <pc:spChg chg="mod">
          <ac:chgData name="OFICINA DE GESTION DE LA CALIDAD" userId="S::dcalidad@unheval.edu.pe::9cde30ed-ddde-4ef8-a43a-e7d6e5ac994d" providerId="AD" clId="Web-{A811F5CD-B75C-219D-E84A-31138DBE6E23}" dt="2024-03-07T01:00:33.869" v="148" actId="20577"/>
          <ac:spMkLst>
            <pc:docMk/>
            <pc:sldMk cId="3876738358" sldId="295"/>
            <ac:spMk id="6" creationId="{A536F19B-6B49-8A26-F1F6-AEA4D4AD1258}"/>
          </ac:spMkLst>
        </pc:spChg>
        <pc:spChg chg="mod">
          <ac:chgData name="OFICINA DE GESTION DE LA CALIDAD" userId="S::dcalidad@unheval.edu.pe::9cde30ed-ddde-4ef8-a43a-e7d6e5ac994d" providerId="AD" clId="Web-{A811F5CD-B75C-219D-E84A-31138DBE6E23}" dt="2024-03-07T01:00:09.822" v="83" actId="1076"/>
          <ac:spMkLst>
            <pc:docMk/>
            <pc:sldMk cId="3876738358" sldId="295"/>
            <ac:spMk id="7" creationId="{D1D4F5F0-F335-48B4-9834-5837E0C3EF78}"/>
          </ac:spMkLst>
        </pc:spChg>
      </pc:sldChg>
      <pc:sldChg chg="modSp">
        <pc:chgData name="OFICINA DE GESTION DE LA CALIDAD" userId="S::dcalidad@unheval.edu.pe::9cde30ed-ddde-4ef8-a43a-e7d6e5ac994d" providerId="AD" clId="Web-{A811F5CD-B75C-219D-E84A-31138DBE6E23}" dt="2024-03-07T01:00:57.120" v="161" actId="20577"/>
        <pc:sldMkLst>
          <pc:docMk/>
          <pc:sldMk cId="3796443493" sldId="296"/>
        </pc:sldMkLst>
        <pc:spChg chg="mod">
          <ac:chgData name="OFICINA DE GESTION DE LA CALIDAD" userId="S::dcalidad@unheval.edu.pe::9cde30ed-ddde-4ef8-a43a-e7d6e5ac994d" providerId="AD" clId="Web-{A811F5CD-B75C-219D-E84A-31138DBE6E23}" dt="2024-03-07T01:00:57.120" v="161" actId="20577"/>
          <ac:spMkLst>
            <pc:docMk/>
            <pc:sldMk cId="3796443493" sldId="296"/>
            <ac:spMk id="60" creationId="{00000000-0000-0000-0000-000000000000}"/>
          </ac:spMkLst>
        </pc:spChg>
      </pc:sldChg>
      <pc:sldChg chg="modSp">
        <pc:chgData name="OFICINA DE GESTION DE LA CALIDAD" userId="S::dcalidad@unheval.edu.pe::9cde30ed-ddde-4ef8-a43a-e7d6e5ac994d" providerId="AD" clId="Web-{A811F5CD-B75C-219D-E84A-31138DBE6E23}" dt="2024-03-07T01:03:43.437" v="199"/>
        <pc:sldMkLst>
          <pc:docMk/>
          <pc:sldMk cId="2523479802" sldId="305"/>
        </pc:sldMkLst>
        <pc:graphicFrameChg chg="mod modGraphic">
          <ac:chgData name="OFICINA DE GESTION DE LA CALIDAD" userId="S::dcalidad@unheval.edu.pe::9cde30ed-ddde-4ef8-a43a-e7d6e5ac994d" providerId="AD" clId="Web-{A811F5CD-B75C-219D-E84A-31138DBE6E23}" dt="2024-03-07T01:03:14.155" v="175"/>
          <ac:graphicFrameMkLst>
            <pc:docMk/>
            <pc:sldMk cId="2523479802" sldId="305"/>
            <ac:graphicFrameMk id="2" creationId="{104C0661-E73B-6B54-3343-C41362F2AC37}"/>
          </ac:graphicFrameMkLst>
        </pc:graphicFrameChg>
        <pc:graphicFrameChg chg="mod modGraphic">
          <ac:chgData name="OFICINA DE GESTION DE LA CALIDAD" userId="S::dcalidad@unheval.edu.pe::9cde30ed-ddde-4ef8-a43a-e7d6e5ac994d" providerId="AD" clId="Web-{A811F5CD-B75C-219D-E84A-31138DBE6E23}" dt="2024-03-07T01:03:43.437" v="199"/>
          <ac:graphicFrameMkLst>
            <pc:docMk/>
            <pc:sldMk cId="2523479802" sldId="305"/>
            <ac:graphicFrameMk id="3" creationId="{99779F19-B5A0-A82F-9AAB-61FE30CE2DD8}"/>
          </ac:graphicFrameMkLst>
        </pc:graphicFrameChg>
      </pc:sldChg>
      <pc:sldChg chg="modSp">
        <pc:chgData name="OFICINA DE GESTION DE LA CALIDAD" userId="S::dcalidad@unheval.edu.pe::9cde30ed-ddde-4ef8-a43a-e7d6e5ac994d" providerId="AD" clId="Web-{A811F5CD-B75C-219D-E84A-31138DBE6E23}" dt="2024-03-07T01:04:07.578" v="219"/>
        <pc:sldMkLst>
          <pc:docMk/>
          <pc:sldMk cId="1993878977" sldId="306"/>
        </pc:sldMkLst>
        <pc:graphicFrameChg chg="mod modGraphic">
          <ac:chgData name="OFICINA DE GESTION DE LA CALIDAD" userId="S::dcalidad@unheval.edu.pe::9cde30ed-ddde-4ef8-a43a-e7d6e5ac994d" providerId="AD" clId="Web-{A811F5CD-B75C-219D-E84A-31138DBE6E23}" dt="2024-03-07T01:04:07.578" v="219"/>
          <ac:graphicFrameMkLst>
            <pc:docMk/>
            <pc:sldMk cId="1993878977" sldId="306"/>
            <ac:graphicFrameMk id="2" creationId="{B4D97520-86BC-50B6-272F-66A27D1ECA17}"/>
          </ac:graphicFrameMkLst>
        </pc:graphicFrameChg>
      </pc:sldChg>
      <pc:sldChg chg="modSp">
        <pc:chgData name="OFICINA DE GESTION DE LA CALIDAD" userId="S::dcalidad@unheval.edu.pe::9cde30ed-ddde-4ef8-a43a-e7d6e5ac994d" providerId="AD" clId="Web-{A811F5CD-B75C-219D-E84A-31138DBE6E23}" dt="2024-03-07T01:02:25.654" v="165"/>
        <pc:sldMkLst>
          <pc:docMk/>
          <pc:sldMk cId="3225992508" sldId="307"/>
        </pc:sldMkLst>
        <pc:graphicFrameChg chg="modGraphic">
          <ac:chgData name="OFICINA DE GESTION DE LA CALIDAD" userId="S::dcalidad@unheval.edu.pe::9cde30ed-ddde-4ef8-a43a-e7d6e5ac994d" providerId="AD" clId="Web-{A811F5CD-B75C-219D-E84A-31138DBE6E23}" dt="2024-03-07T01:02:25.654" v="165"/>
          <ac:graphicFrameMkLst>
            <pc:docMk/>
            <pc:sldMk cId="3225992508" sldId="307"/>
            <ac:graphicFrameMk id="2" creationId="{9B489248-9332-8C84-5703-4FD6F769917C}"/>
          </ac:graphicFrameMkLst>
        </pc:graphicFrameChg>
      </pc:sldChg>
      <pc:sldChg chg="modSp">
        <pc:chgData name="OFICINA DE GESTION DE LA CALIDAD" userId="S::dcalidad@unheval.edu.pe::9cde30ed-ddde-4ef8-a43a-e7d6e5ac994d" providerId="AD" clId="Web-{A811F5CD-B75C-219D-E84A-31138DBE6E23}" dt="2024-03-07T01:05:34.534" v="220"/>
        <pc:sldMkLst>
          <pc:docMk/>
          <pc:sldMk cId="1835362046" sldId="308"/>
        </pc:sldMkLst>
        <pc:graphicFrameChg chg="modGraphic">
          <ac:chgData name="OFICINA DE GESTION DE LA CALIDAD" userId="S::dcalidad@unheval.edu.pe::9cde30ed-ddde-4ef8-a43a-e7d6e5ac994d" providerId="AD" clId="Web-{A811F5CD-B75C-219D-E84A-31138DBE6E23}" dt="2024-03-07T01:05:34.534" v="220"/>
          <ac:graphicFrameMkLst>
            <pc:docMk/>
            <pc:sldMk cId="1835362046" sldId="308"/>
            <ac:graphicFrameMk id="2" creationId="{9B489248-9332-8C84-5703-4FD6F769917C}"/>
          </ac:graphicFrameMkLst>
        </pc:graphicFrameChg>
      </pc:sldChg>
      <pc:sldChg chg="modSp">
        <pc:chgData name="OFICINA DE GESTION DE LA CALIDAD" userId="S::dcalidad@unheval.edu.pe::9cde30ed-ddde-4ef8-a43a-e7d6e5ac994d" providerId="AD" clId="Web-{A811F5CD-B75C-219D-E84A-31138DBE6E23}" dt="2024-03-07T01:11:18.824" v="413"/>
        <pc:sldMkLst>
          <pc:docMk/>
          <pc:sldMk cId="3945465417" sldId="309"/>
        </pc:sldMkLst>
        <pc:graphicFrameChg chg="modGraphic">
          <ac:chgData name="OFICINA DE GESTION DE LA CALIDAD" userId="S::dcalidad@unheval.edu.pe::9cde30ed-ddde-4ef8-a43a-e7d6e5ac994d" providerId="AD" clId="Web-{A811F5CD-B75C-219D-E84A-31138DBE6E23}" dt="2024-03-07T01:11:18.824" v="413"/>
          <ac:graphicFrameMkLst>
            <pc:docMk/>
            <pc:sldMk cId="3945465417" sldId="309"/>
            <ac:graphicFrameMk id="2" creationId="{3035E72C-6674-818B-EFE7-C5946B40E828}"/>
          </ac:graphicFrameMkLst>
        </pc:graphicFrameChg>
      </pc:sldChg>
      <pc:sldChg chg="addSp delSp modSp new del ord">
        <pc:chgData name="OFICINA DE GESTION DE LA CALIDAD" userId="S::dcalidad@unheval.edu.pe::9cde30ed-ddde-4ef8-a43a-e7d6e5ac994d" providerId="AD" clId="Web-{A811F5CD-B75C-219D-E84A-31138DBE6E23}" dt="2024-03-07T01:37:52.819" v="1410"/>
        <pc:sldMkLst>
          <pc:docMk/>
          <pc:sldMk cId="1289113965" sldId="365"/>
        </pc:sldMkLst>
        <pc:picChg chg="add del mod">
          <ac:chgData name="OFICINA DE GESTION DE LA CALIDAD" userId="S::dcalidad@unheval.edu.pe::9cde30ed-ddde-4ef8-a43a-e7d6e5ac994d" providerId="AD" clId="Web-{A811F5CD-B75C-219D-E84A-31138DBE6E23}" dt="2024-03-07T01:21:30.777" v="673"/>
          <ac:picMkLst>
            <pc:docMk/>
            <pc:sldMk cId="1289113965" sldId="365"/>
            <ac:picMk id="2" creationId="{36899AAC-8841-C3AD-89D5-006940CCF614}"/>
          </ac:picMkLst>
        </pc:picChg>
        <pc:picChg chg="add del mod">
          <ac:chgData name="OFICINA DE GESTION DE LA CALIDAD" userId="S::dcalidad@unheval.edu.pe::9cde30ed-ddde-4ef8-a43a-e7d6e5ac994d" providerId="AD" clId="Web-{A811F5CD-B75C-219D-E84A-31138DBE6E23}" dt="2024-03-07T01:21:56.200" v="675"/>
          <ac:picMkLst>
            <pc:docMk/>
            <pc:sldMk cId="1289113965" sldId="365"/>
            <ac:picMk id="3" creationId="{60CB4654-FCC1-43FF-D629-69A9C894E3D9}"/>
          </ac:picMkLst>
        </pc:picChg>
      </pc:sldChg>
      <pc:sldChg chg="addSp modSp add ord replId">
        <pc:chgData name="OFICINA DE GESTION DE LA CALIDAD" userId="S::dcalidad@unheval.edu.pe::9cde30ed-ddde-4ef8-a43a-e7d6e5ac994d" providerId="AD" clId="Web-{A811F5CD-B75C-219D-E84A-31138DBE6E23}" dt="2024-03-07T01:31:03.277" v="755"/>
        <pc:sldMkLst>
          <pc:docMk/>
          <pc:sldMk cId="2752917114" sldId="366"/>
        </pc:sldMkLst>
        <pc:spChg chg="mod">
          <ac:chgData name="OFICINA DE GESTION DE LA CALIDAD" userId="S::dcalidad@unheval.edu.pe::9cde30ed-ddde-4ef8-a43a-e7d6e5ac994d" providerId="AD" clId="Web-{A811F5CD-B75C-219D-E84A-31138DBE6E23}" dt="2024-03-07T01:17:48.178" v="615" actId="20577"/>
          <ac:spMkLst>
            <pc:docMk/>
            <pc:sldMk cId="2752917114" sldId="366"/>
            <ac:spMk id="26" creationId="{55636646-FE4E-7845-79EF-E306C05CCE95}"/>
          </ac:spMkLst>
        </pc:spChg>
        <pc:spChg chg="mod">
          <ac:chgData name="OFICINA DE GESTION DE LA CALIDAD" userId="S::dcalidad@unheval.edu.pe::9cde30ed-ddde-4ef8-a43a-e7d6e5ac994d" providerId="AD" clId="Web-{A811F5CD-B75C-219D-E84A-31138DBE6E23}" dt="2024-03-07T01:12:41.764" v="440" actId="20577"/>
          <ac:spMkLst>
            <pc:docMk/>
            <pc:sldMk cId="2752917114" sldId="366"/>
            <ac:spMk id="31" creationId="{9CA106F8-859F-DE14-6A4C-17C7E1DE90BB}"/>
          </ac:spMkLst>
        </pc:spChg>
        <pc:graphicFrameChg chg="add mod modGraphic">
          <ac:chgData name="OFICINA DE GESTION DE LA CALIDAD" userId="S::dcalidad@unheval.edu.pe::9cde30ed-ddde-4ef8-a43a-e7d6e5ac994d" providerId="AD" clId="Web-{A811F5CD-B75C-219D-E84A-31138DBE6E23}" dt="2024-03-07T01:18:58.148" v="669"/>
          <ac:graphicFrameMkLst>
            <pc:docMk/>
            <pc:sldMk cId="2752917114" sldId="366"/>
            <ac:graphicFrameMk id="5" creationId="{435B9ACA-15FF-EA26-65B6-A98F46C2BE72}"/>
          </ac:graphicFrameMkLst>
        </pc:graphicFrameChg>
      </pc:sldChg>
      <pc:sldChg chg="addSp delSp modSp add replId">
        <pc:chgData name="OFICINA DE GESTION DE LA CALIDAD" userId="S::dcalidad@unheval.edu.pe::9cde30ed-ddde-4ef8-a43a-e7d6e5ac994d" providerId="AD" clId="Web-{A811F5CD-B75C-219D-E84A-31138DBE6E23}" dt="2024-03-07T01:32:30.013" v="763" actId="20577"/>
        <pc:sldMkLst>
          <pc:docMk/>
          <pc:sldMk cId="4013097066" sldId="367"/>
        </pc:sldMkLst>
        <pc:spChg chg="mod">
          <ac:chgData name="OFICINA DE GESTION DE LA CALIDAD" userId="S::dcalidad@unheval.edu.pe::9cde30ed-ddde-4ef8-a43a-e7d6e5ac994d" providerId="AD" clId="Web-{A811F5CD-B75C-219D-E84A-31138DBE6E23}" dt="2024-03-07T01:32:07.013" v="761"/>
          <ac:spMkLst>
            <pc:docMk/>
            <pc:sldMk cId="4013097066" sldId="367"/>
            <ac:spMk id="3" creationId="{57F60BF8-10B5-FC6B-2456-832D5DCA975A}"/>
          </ac:spMkLst>
        </pc:spChg>
        <pc:spChg chg="add mod">
          <ac:chgData name="OFICINA DE GESTION DE LA CALIDAD" userId="S::dcalidad@unheval.edu.pe::9cde30ed-ddde-4ef8-a43a-e7d6e5ac994d" providerId="AD" clId="Web-{A811F5CD-B75C-219D-E84A-31138DBE6E23}" dt="2024-03-07T01:32:30.013" v="763" actId="20577"/>
          <ac:spMkLst>
            <pc:docMk/>
            <pc:sldMk cId="4013097066" sldId="367"/>
            <ac:spMk id="6" creationId="{AE82635C-460C-D438-D588-4B2DD45B0209}"/>
          </ac:spMkLst>
        </pc:spChg>
        <pc:spChg chg="del mod">
          <ac:chgData name="OFICINA DE GESTION DE LA CALIDAD" userId="S::dcalidad@unheval.edu.pe::9cde30ed-ddde-4ef8-a43a-e7d6e5ac994d" providerId="AD" clId="Web-{A811F5CD-B75C-219D-E84A-31138DBE6E23}" dt="2024-03-07T01:24:40.954" v="693"/>
          <ac:spMkLst>
            <pc:docMk/>
            <pc:sldMk cId="4013097066" sldId="367"/>
            <ac:spMk id="26" creationId="{55636646-FE4E-7845-79EF-E306C05CCE95}"/>
          </ac:spMkLst>
        </pc:spChg>
        <pc:spChg chg="mod">
          <ac:chgData name="OFICINA DE GESTION DE LA CALIDAD" userId="S::dcalidad@unheval.edu.pe::9cde30ed-ddde-4ef8-a43a-e7d6e5ac994d" providerId="AD" clId="Web-{A811F5CD-B75C-219D-E84A-31138DBE6E23}" dt="2024-03-07T01:31:48.200" v="759"/>
          <ac:spMkLst>
            <pc:docMk/>
            <pc:sldMk cId="4013097066" sldId="367"/>
            <ac:spMk id="31" creationId="{9CA106F8-859F-DE14-6A4C-17C7E1DE90BB}"/>
          </ac:spMkLst>
        </pc:spChg>
        <pc:graphicFrameChg chg="del mod modGraphic">
          <ac:chgData name="OFICINA DE GESTION DE LA CALIDAD" userId="S::dcalidad@unheval.edu.pe::9cde30ed-ddde-4ef8-a43a-e7d6e5ac994d" providerId="AD" clId="Web-{A811F5CD-B75C-219D-E84A-31138DBE6E23}" dt="2024-03-07T01:24:44.861" v="696"/>
          <ac:graphicFrameMkLst>
            <pc:docMk/>
            <pc:sldMk cId="4013097066" sldId="367"/>
            <ac:graphicFrameMk id="5" creationId="{435B9ACA-15FF-EA26-65B6-A98F46C2BE72}"/>
          </ac:graphicFrameMkLst>
        </pc:graphicFrameChg>
        <pc:picChg chg="add mod">
          <ac:chgData name="OFICINA DE GESTION DE LA CALIDAD" userId="S::dcalidad@unheval.edu.pe::9cde30ed-ddde-4ef8-a43a-e7d6e5ac994d" providerId="AD" clId="Web-{A811F5CD-B75C-219D-E84A-31138DBE6E23}" dt="2024-03-07T01:24:57.158" v="698" actId="1076"/>
          <ac:picMkLst>
            <pc:docMk/>
            <pc:sldMk cId="4013097066" sldId="367"/>
            <ac:picMk id="4" creationId="{6250A6FF-BDCB-7A4A-9A66-3638473CEB44}"/>
          </ac:picMkLst>
        </pc:picChg>
      </pc:sldChg>
      <pc:sldChg chg="addSp delSp modSp add replId">
        <pc:chgData name="OFICINA DE GESTION DE LA CALIDAD" userId="S::dcalidad@unheval.edu.pe::9cde30ed-ddde-4ef8-a43a-e7d6e5ac994d" providerId="AD" clId="Web-{A811F5CD-B75C-219D-E84A-31138DBE6E23}" dt="2024-03-07T01:30:55.417" v="754" actId="1076"/>
        <pc:sldMkLst>
          <pc:docMk/>
          <pc:sldMk cId="1500873980" sldId="368"/>
        </pc:sldMkLst>
        <pc:spChg chg="del">
          <ac:chgData name="OFICINA DE GESTION DE LA CALIDAD" userId="S::dcalidad@unheval.edu.pe::9cde30ed-ddde-4ef8-a43a-e7d6e5ac994d" providerId="AD" clId="Web-{A811F5CD-B75C-219D-E84A-31138DBE6E23}" dt="2024-03-07T01:30:43.214" v="750"/>
          <ac:spMkLst>
            <pc:docMk/>
            <pc:sldMk cId="1500873980" sldId="368"/>
            <ac:spMk id="3" creationId="{57F60BF8-10B5-FC6B-2456-832D5DCA975A}"/>
          </ac:spMkLst>
        </pc:spChg>
        <pc:spChg chg="del">
          <ac:chgData name="OFICINA DE GESTION DE LA CALIDAD" userId="S::dcalidad@unheval.edu.pe::9cde30ed-ddde-4ef8-a43a-e7d6e5ac994d" providerId="AD" clId="Web-{A811F5CD-B75C-219D-E84A-31138DBE6E23}" dt="2024-03-07T01:26:34.145" v="716"/>
          <ac:spMkLst>
            <pc:docMk/>
            <pc:sldMk cId="1500873980" sldId="368"/>
            <ac:spMk id="26" creationId="{55636646-FE4E-7845-79EF-E306C05CCE95}"/>
          </ac:spMkLst>
        </pc:spChg>
        <pc:spChg chg="mod">
          <ac:chgData name="OFICINA DE GESTION DE LA CALIDAD" userId="S::dcalidad@unheval.edu.pe::9cde30ed-ddde-4ef8-a43a-e7d6e5ac994d" providerId="AD" clId="Web-{A811F5CD-B75C-219D-E84A-31138DBE6E23}" dt="2024-03-07T01:30:46.667" v="751" actId="1076"/>
          <ac:spMkLst>
            <pc:docMk/>
            <pc:sldMk cId="1500873980" sldId="368"/>
            <ac:spMk id="31" creationId="{9CA106F8-859F-DE14-6A4C-17C7E1DE90BB}"/>
          </ac:spMkLst>
        </pc:spChg>
        <pc:graphicFrameChg chg="del">
          <ac:chgData name="OFICINA DE GESTION DE LA CALIDAD" userId="S::dcalidad@unheval.edu.pe::9cde30ed-ddde-4ef8-a43a-e7d6e5ac994d" providerId="AD" clId="Web-{A811F5CD-B75C-219D-E84A-31138DBE6E23}" dt="2024-03-07T01:26:36.192" v="717"/>
          <ac:graphicFrameMkLst>
            <pc:docMk/>
            <pc:sldMk cId="1500873980" sldId="368"/>
            <ac:graphicFrameMk id="5" creationId="{435B9ACA-15FF-EA26-65B6-A98F46C2BE72}"/>
          </ac:graphicFrameMkLst>
        </pc:graphicFrameChg>
        <pc:picChg chg="add mod">
          <ac:chgData name="OFICINA DE GESTION DE LA CALIDAD" userId="S::dcalidad@unheval.edu.pe::9cde30ed-ddde-4ef8-a43a-e7d6e5ac994d" providerId="AD" clId="Web-{A811F5CD-B75C-219D-E84A-31138DBE6E23}" dt="2024-03-07T01:30:55.417" v="754" actId="1076"/>
          <ac:picMkLst>
            <pc:docMk/>
            <pc:sldMk cId="1500873980" sldId="368"/>
            <ac:picMk id="4" creationId="{591DABA4-E2EA-9D6E-D9CD-3A5A5AE8896B}"/>
          </ac:picMkLst>
        </pc:picChg>
        <pc:picChg chg="mod">
          <ac:chgData name="OFICINA DE GESTION DE LA CALIDAD" userId="S::dcalidad@unheval.edu.pe::9cde30ed-ddde-4ef8-a43a-e7d6e5ac994d" providerId="AD" clId="Web-{A811F5CD-B75C-219D-E84A-31138DBE6E23}" dt="2024-03-07T01:29:33.696" v="720" actId="1076"/>
          <ac:picMkLst>
            <pc:docMk/>
            <pc:sldMk cId="1500873980" sldId="368"/>
            <ac:picMk id="25" creationId="{AE5D549C-ABD3-A7D4-7FC1-6B280EA3A792}"/>
          </ac:picMkLst>
        </pc:picChg>
      </pc:sldChg>
      <pc:sldChg chg="modSp add replId">
        <pc:chgData name="OFICINA DE GESTION DE LA CALIDAD" userId="S::dcalidad@unheval.edu.pe::9cde30ed-ddde-4ef8-a43a-e7d6e5ac994d" providerId="AD" clId="Web-{A811F5CD-B75C-219D-E84A-31138DBE6E23}" dt="2024-03-07T01:37:25.959" v="1408" actId="20577"/>
        <pc:sldMkLst>
          <pc:docMk/>
          <pc:sldMk cId="379690396" sldId="369"/>
        </pc:sldMkLst>
        <pc:spChg chg="mod">
          <ac:chgData name="OFICINA DE GESTION DE LA CALIDAD" userId="S::dcalidad@unheval.edu.pe::9cde30ed-ddde-4ef8-a43a-e7d6e5ac994d" providerId="AD" clId="Web-{A811F5CD-B75C-219D-E84A-31138DBE6E23}" dt="2024-03-07T01:37:25.959" v="1408" actId="20577"/>
          <ac:spMkLst>
            <pc:docMk/>
            <pc:sldMk cId="379690396" sldId="369"/>
            <ac:spMk id="26" creationId="{55636646-FE4E-7845-79EF-E306C05CCE95}"/>
          </ac:spMkLst>
        </pc:spChg>
        <pc:spChg chg="mod">
          <ac:chgData name="OFICINA DE GESTION DE LA CALIDAD" userId="S::dcalidad@unheval.edu.pe::9cde30ed-ddde-4ef8-a43a-e7d6e5ac994d" providerId="AD" clId="Web-{A811F5CD-B75C-219D-E84A-31138DBE6E23}" dt="2024-03-07T01:33:08.483" v="774" actId="20577"/>
          <ac:spMkLst>
            <pc:docMk/>
            <pc:sldMk cId="379690396" sldId="369"/>
            <ac:spMk id="31" creationId="{9CA106F8-859F-DE14-6A4C-17C7E1DE90BB}"/>
          </ac:spMkLst>
        </pc:spChg>
      </pc:sldChg>
      <pc:sldChg chg="add del replId">
        <pc:chgData name="OFICINA DE GESTION DE LA CALIDAD" userId="S::dcalidad@unheval.edu.pe::9cde30ed-ddde-4ef8-a43a-e7d6e5ac994d" providerId="AD" clId="Web-{A811F5CD-B75C-219D-E84A-31138DBE6E23}" dt="2024-03-07T01:37:49.100" v="1409"/>
        <pc:sldMkLst>
          <pc:docMk/>
          <pc:sldMk cId="539808524" sldId="370"/>
        </pc:sldMkLst>
      </pc:sldChg>
    </pc:docChg>
  </pc:docChgLst>
  <pc:docChgLst>
    <pc:chgData name="OFICINA DE GESTION DE LA CALIDAD" userId="S::dcalidad@unheval.edu.pe::9cde30ed-ddde-4ef8-a43a-e7d6e5ac994d" providerId="AD" clId="Web-{4C7C6D94-BCF4-46D4-4DE2-01D4AC4B97B7}"/>
    <pc:docChg chg="addSld delSld modSld">
      <pc:chgData name="OFICINA DE GESTION DE LA CALIDAD" userId="S::dcalidad@unheval.edu.pe::9cde30ed-ddde-4ef8-a43a-e7d6e5ac994d" providerId="AD" clId="Web-{4C7C6D94-BCF4-46D4-4DE2-01D4AC4B97B7}" dt="2024-03-07T06:08:38.442" v="654"/>
      <pc:docMkLst>
        <pc:docMk/>
      </pc:docMkLst>
      <pc:sldChg chg="addSp delSp modSp">
        <pc:chgData name="OFICINA DE GESTION DE LA CALIDAD" userId="S::dcalidad@unheval.edu.pe::9cde30ed-ddde-4ef8-a43a-e7d6e5ac994d" providerId="AD" clId="Web-{4C7C6D94-BCF4-46D4-4DE2-01D4AC4B97B7}" dt="2024-03-07T06:08:38.442" v="654"/>
        <pc:sldMkLst>
          <pc:docMk/>
          <pc:sldMk cId="590594626" sldId="275"/>
        </pc:sldMkLst>
        <pc:spChg chg="add">
          <ac:chgData name="OFICINA DE GESTION DE LA CALIDAD" userId="S::dcalidad@unheval.edu.pe::9cde30ed-ddde-4ef8-a43a-e7d6e5ac994d" providerId="AD" clId="Web-{4C7C6D94-BCF4-46D4-4DE2-01D4AC4B97B7}" dt="2024-03-07T06:08:38.379" v="653"/>
          <ac:spMkLst>
            <pc:docMk/>
            <pc:sldMk cId="590594626" sldId="275"/>
            <ac:spMk id="6" creationId="{B918C86B-4722-FAB9-7B2E-17FD89C49422}"/>
          </ac:spMkLst>
        </pc:spChg>
        <pc:spChg chg="add">
          <ac:chgData name="OFICINA DE GESTION DE LA CALIDAD" userId="S::dcalidad@unheval.edu.pe::9cde30ed-ddde-4ef8-a43a-e7d6e5ac994d" providerId="AD" clId="Web-{4C7C6D94-BCF4-46D4-4DE2-01D4AC4B97B7}" dt="2024-03-07T06:08:38.442" v="654"/>
          <ac:spMkLst>
            <pc:docMk/>
            <pc:sldMk cId="590594626" sldId="275"/>
            <ac:spMk id="8" creationId="{95346BB2-06EC-40C0-2007-5733A51258C8}"/>
          </ac:spMkLst>
        </pc:spChg>
        <pc:graphicFrameChg chg="mod modGraphic">
          <ac:chgData name="OFICINA DE GESTION DE LA CALIDAD" userId="S::dcalidad@unheval.edu.pe::9cde30ed-ddde-4ef8-a43a-e7d6e5ac994d" providerId="AD" clId="Web-{4C7C6D94-BCF4-46D4-4DE2-01D4AC4B97B7}" dt="2024-03-07T06:07:54.034" v="652"/>
          <ac:graphicFrameMkLst>
            <pc:docMk/>
            <pc:sldMk cId="590594626" sldId="275"/>
            <ac:graphicFrameMk id="2" creationId="{48DC5FC4-9F55-982D-FB69-4164949A43A0}"/>
          </ac:graphicFrameMkLst>
        </pc:graphicFrameChg>
        <pc:graphicFrameChg chg="add del mod modGraphic">
          <ac:chgData name="OFICINA DE GESTION DE LA CALIDAD" userId="S::dcalidad@unheval.edu.pe::9cde30ed-ddde-4ef8-a43a-e7d6e5ac994d" providerId="AD" clId="Web-{4C7C6D94-BCF4-46D4-4DE2-01D4AC4B97B7}" dt="2024-03-07T06:07:27.877" v="591"/>
          <ac:graphicFrameMkLst>
            <pc:docMk/>
            <pc:sldMk cId="590594626" sldId="275"/>
            <ac:graphicFrameMk id="4" creationId="{D6D81592-FAA5-0E5F-FD20-87F4EB5A80A7}"/>
          </ac:graphicFrameMkLst>
        </pc:graphicFrameChg>
      </pc:sldChg>
      <pc:sldChg chg="modSp">
        <pc:chgData name="OFICINA DE GESTION DE LA CALIDAD" userId="S::dcalidad@unheval.edu.pe::9cde30ed-ddde-4ef8-a43a-e7d6e5ac994d" providerId="AD" clId="Web-{4C7C6D94-BCF4-46D4-4DE2-01D4AC4B97B7}" dt="2024-03-07T05:38:26.824" v="69" actId="20577"/>
        <pc:sldMkLst>
          <pc:docMk/>
          <pc:sldMk cId="3876738358" sldId="295"/>
        </pc:sldMkLst>
        <pc:spChg chg="mod">
          <ac:chgData name="OFICINA DE GESTION DE LA CALIDAD" userId="S::dcalidad@unheval.edu.pe::9cde30ed-ddde-4ef8-a43a-e7d6e5ac994d" providerId="AD" clId="Web-{4C7C6D94-BCF4-46D4-4DE2-01D4AC4B97B7}" dt="2024-03-07T05:38:26.824" v="69" actId="20577"/>
          <ac:spMkLst>
            <pc:docMk/>
            <pc:sldMk cId="3876738358" sldId="295"/>
            <ac:spMk id="6" creationId="{A536F19B-6B49-8A26-F1F6-AEA4D4AD1258}"/>
          </ac:spMkLst>
        </pc:spChg>
      </pc:sldChg>
      <pc:sldChg chg="modSp">
        <pc:chgData name="OFICINA DE GESTION DE LA CALIDAD" userId="S::dcalidad@unheval.edu.pe::9cde30ed-ddde-4ef8-a43a-e7d6e5ac994d" providerId="AD" clId="Web-{4C7C6D94-BCF4-46D4-4DE2-01D4AC4B97B7}" dt="2024-03-07T05:25:23.584" v="23" actId="14100"/>
        <pc:sldMkLst>
          <pc:docMk/>
          <pc:sldMk cId="3796443493" sldId="296"/>
        </pc:sldMkLst>
        <pc:spChg chg="mod">
          <ac:chgData name="OFICINA DE GESTION DE LA CALIDAD" userId="S::dcalidad@unheval.edu.pe::9cde30ed-ddde-4ef8-a43a-e7d6e5ac994d" providerId="AD" clId="Web-{4C7C6D94-BCF4-46D4-4DE2-01D4AC4B97B7}" dt="2024-03-07T05:25:04.537" v="1"/>
          <ac:spMkLst>
            <pc:docMk/>
            <pc:sldMk cId="3796443493" sldId="296"/>
            <ac:spMk id="2" creationId="{BD51192F-57C7-4258-A978-DDF31DBFE4B0}"/>
          </ac:spMkLst>
        </pc:spChg>
        <pc:spChg chg="mod">
          <ac:chgData name="OFICINA DE GESTION DE LA CALIDAD" userId="S::dcalidad@unheval.edu.pe::9cde30ed-ddde-4ef8-a43a-e7d6e5ac994d" providerId="AD" clId="Web-{4C7C6D94-BCF4-46D4-4DE2-01D4AC4B97B7}" dt="2024-03-07T05:25:04.553" v="18"/>
          <ac:spMkLst>
            <pc:docMk/>
            <pc:sldMk cId="3796443493" sldId="296"/>
            <ac:spMk id="5" creationId="{00000000-0000-0000-0000-000000000000}"/>
          </ac:spMkLst>
        </pc:spChg>
        <pc:spChg chg="mod">
          <ac:chgData name="OFICINA DE GESTION DE LA CALIDAD" userId="S::dcalidad@unheval.edu.pe::9cde30ed-ddde-4ef8-a43a-e7d6e5ac994d" providerId="AD" clId="Web-{4C7C6D94-BCF4-46D4-4DE2-01D4AC4B97B7}" dt="2024-03-07T05:25:20.397" v="22" actId="1076"/>
          <ac:spMkLst>
            <pc:docMk/>
            <pc:sldMk cId="3796443493" sldId="296"/>
            <ac:spMk id="8" creationId="{00000000-0000-0000-0000-000000000000}"/>
          </ac:spMkLst>
        </pc:spChg>
        <pc:spChg chg="mod">
          <ac:chgData name="OFICINA DE GESTION DE LA CALIDAD" userId="S::dcalidad@unheval.edu.pe::9cde30ed-ddde-4ef8-a43a-e7d6e5ac994d" providerId="AD" clId="Web-{4C7C6D94-BCF4-46D4-4DE2-01D4AC4B97B7}" dt="2024-03-07T05:25:04.568" v="19"/>
          <ac:spMkLst>
            <pc:docMk/>
            <pc:sldMk cId="3796443493" sldId="296"/>
            <ac:spMk id="26" creationId="{00000000-0000-0000-0000-000000000000}"/>
          </ac:spMkLst>
        </pc:spChg>
        <pc:spChg chg="mod">
          <ac:chgData name="OFICINA DE GESTION DE LA CALIDAD" userId="S::dcalidad@unheval.edu.pe::9cde30ed-ddde-4ef8-a43a-e7d6e5ac994d" providerId="AD" clId="Web-{4C7C6D94-BCF4-46D4-4DE2-01D4AC4B97B7}" dt="2024-03-07T05:25:04.553" v="4"/>
          <ac:spMkLst>
            <pc:docMk/>
            <pc:sldMk cId="3796443493" sldId="296"/>
            <ac:spMk id="34" creationId="{00000000-0000-0000-0000-000000000000}"/>
          </ac:spMkLst>
        </pc:spChg>
        <pc:spChg chg="mod">
          <ac:chgData name="OFICINA DE GESTION DE LA CALIDAD" userId="S::dcalidad@unheval.edu.pe::9cde30ed-ddde-4ef8-a43a-e7d6e5ac994d" providerId="AD" clId="Web-{4C7C6D94-BCF4-46D4-4DE2-01D4AC4B97B7}" dt="2024-03-07T05:25:04.553" v="5"/>
          <ac:spMkLst>
            <pc:docMk/>
            <pc:sldMk cId="3796443493" sldId="296"/>
            <ac:spMk id="35" creationId="{00000000-0000-0000-0000-000000000000}"/>
          </ac:spMkLst>
        </pc:spChg>
        <pc:spChg chg="mod">
          <ac:chgData name="OFICINA DE GESTION DE LA CALIDAD" userId="S::dcalidad@unheval.edu.pe::9cde30ed-ddde-4ef8-a43a-e7d6e5ac994d" providerId="AD" clId="Web-{4C7C6D94-BCF4-46D4-4DE2-01D4AC4B97B7}" dt="2024-03-07T05:25:04.553" v="11"/>
          <ac:spMkLst>
            <pc:docMk/>
            <pc:sldMk cId="3796443493" sldId="296"/>
            <ac:spMk id="38" creationId="{00000000-0000-0000-0000-000000000000}"/>
          </ac:spMkLst>
        </pc:spChg>
        <pc:spChg chg="mod">
          <ac:chgData name="OFICINA DE GESTION DE LA CALIDAD" userId="S::dcalidad@unheval.edu.pe::9cde30ed-ddde-4ef8-a43a-e7d6e5ac994d" providerId="AD" clId="Web-{4C7C6D94-BCF4-46D4-4DE2-01D4AC4B97B7}" dt="2024-03-07T05:25:04.553" v="14"/>
          <ac:spMkLst>
            <pc:docMk/>
            <pc:sldMk cId="3796443493" sldId="296"/>
            <ac:spMk id="42" creationId="{00000000-0000-0000-0000-000000000000}"/>
          </ac:spMkLst>
        </pc:spChg>
        <pc:spChg chg="mod">
          <ac:chgData name="OFICINA DE GESTION DE LA CALIDAD" userId="S::dcalidad@unheval.edu.pe::9cde30ed-ddde-4ef8-a43a-e7d6e5ac994d" providerId="AD" clId="Web-{4C7C6D94-BCF4-46D4-4DE2-01D4AC4B97B7}" dt="2024-03-07T05:25:04.553" v="12"/>
          <ac:spMkLst>
            <pc:docMk/>
            <pc:sldMk cId="3796443493" sldId="296"/>
            <ac:spMk id="43" creationId="{00000000-0000-0000-0000-000000000000}"/>
          </ac:spMkLst>
        </pc:spChg>
        <pc:spChg chg="mod">
          <ac:chgData name="OFICINA DE GESTION DE LA CALIDAD" userId="S::dcalidad@unheval.edu.pe::9cde30ed-ddde-4ef8-a43a-e7d6e5ac994d" providerId="AD" clId="Web-{4C7C6D94-BCF4-46D4-4DE2-01D4AC4B97B7}" dt="2024-03-07T05:25:04.553" v="6"/>
          <ac:spMkLst>
            <pc:docMk/>
            <pc:sldMk cId="3796443493" sldId="296"/>
            <ac:spMk id="44" creationId="{00000000-0000-0000-0000-000000000000}"/>
          </ac:spMkLst>
        </pc:spChg>
        <pc:spChg chg="mod">
          <ac:chgData name="OFICINA DE GESTION DE LA CALIDAD" userId="S::dcalidad@unheval.edu.pe::9cde30ed-ddde-4ef8-a43a-e7d6e5ac994d" providerId="AD" clId="Web-{4C7C6D94-BCF4-46D4-4DE2-01D4AC4B97B7}" dt="2024-03-07T05:25:04.553" v="7"/>
          <ac:spMkLst>
            <pc:docMk/>
            <pc:sldMk cId="3796443493" sldId="296"/>
            <ac:spMk id="47" creationId="{00000000-0000-0000-0000-000000000000}"/>
          </ac:spMkLst>
        </pc:spChg>
        <pc:spChg chg="mod">
          <ac:chgData name="OFICINA DE GESTION DE LA CALIDAD" userId="S::dcalidad@unheval.edu.pe::9cde30ed-ddde-4ef8-a43a-e7d6e5ac994d" providerId="AD" clId="Web-{4C7C6D94-BCF4-46D4-4DE2-01D4AC4B97B7}" dt="2024-03-07T05:25:04.553" v="13"/>
          <ac:spMkLst>
            <pc:docMk/>
            <pc:sldMk cId="3796443493" sldId="296"/>
            <ac:spMk id="48" creationId="{00000000-0000-0000-0000-000000000000}"/>
          </ac:spMkLst>
        </pc:spChg>
        <pc:spChg chg="mod">
          <ac:chgData name="OFICINA DE GESTION DE LA CALIDAD" userId="S::dcalidad@unheval.edu.pe::9cde30ed-ddde-4ef8-a43a-e7d6e5ac994d" providerId="AD" clId="Web-{4C7C6D94-BCF4-46D4-4DE2-01D4AC4B97B7}" dt="2024-03-07T05:25:04.553" v="9"/>
          <ac:spMkLst>
            <pc:docMk/>
            <pc:sldMk cId="3796443493" sldId="296"/>
            <ac:spMk id="49" creationId="{00000000-0000-0000-0000-000000000000}"/>
          </ac:spMkLst>
        </pc:spChg>
        <pc:spChg chg="mod">
          <ac:chgData name="OFICINA DE GESTION DE LA CALIDAD" userId="S::dcalidad@unheval.edu.pe::9cde30ed-ddde-4ef8-a43a-e7d6e5ac994d" providerId="AD" clId="Web-{4C7C6D94-BCF4-46D4-4DE2-01D4AC4B97B7}" dt="2024-03-07T05:25:04.553" v="17"/>
          <ac:spMkLst>
            <pc:docMk/>
            <pc:sldMk cId="3796443493" sldId="296"/>
            <ac:spMk id="51" creationId="{00000000-0000-0000-0000-000000000000}"/>
          </ac:spMkLst>
        </pc:spChg>
        <pc:spChg chg="mod">
          <ac:chgData name="OFICINA DE GESTION DE LA CALIDAD" userId="S::dcalidad@unheval.edu.pe::9cde30ed-ddde-4ef8-a43a-e7d6e5ac994d" providerId="AD" clId="Web-{4C7C6D94-BCF4-46D4-4DE2-01D4AC4B97B7}" dt="2024-03-07T05:25:04.553" v="15"/>
          <ac:spMkLst>
            <pc:docMk/>
            <pc:sldMk cId="3796443493" sldId="296"/>
            <ac:spMk id="54" creationId="{00000000-0000-0000-0000-000000000000}"/>
          </ac:spMkLst>
        </pc:spChg>
        <pc:spChg chg="mod">
          <ac:chgData name="OFICINA DE GESTION DE LA CALIDAD" userId="S::dcalidad@unheval.edu.pe::9cde30ed-ddde-4ef8-a43a-e7d6e5ac994d" providerId="AD" clId="Web-{4C7C6D94-BCF4-46D4-4DE2-01D4AC4B97B7}" dt="2024-03-07T05:25:04.553" v="10"/>
          <ac:spMkLst>
            <pc:docMk/>
            <pc:sldMk cId="3796443493" sldId="296"/>
            <ac:spMk id="55" creationId="{00000000-0000-0000-0000-000000000000}"/>
          </ac:spMkLst>
        </pc:spChg>
        <pc:spChg chg="mod">
          <ac:chgData name="OFICINA DE GESTION DE LA CALIDAD" userId="S::dcalidad@unheval.edu.pe::9cde30ed-ddde-4ef8-a43a-e7d6e5ac994d" providerId="AD" clId="Web-{4C7C6D94-BCF4-46D4-4DE2-01D4AC4B97B7}" dt="2024-03-07T05:25:04.553" v="3"/>
          <ac:spMkLst>
            <pc:docMk/>
            <pc:sldMk cId="3796443493" sldId="296"/>
            <ac:spMk id="56" creationId="{00000000-0000-0000-0000-000000000000}"/>
          </ac:spMkLst>
        </pc:spChg>
        <pc:spChg chg="mod">
          <ac:chgData name="OFICINA DE GESTION DE LA CALIDAD" userId="S::dcalidad@unheval.edu.pe::9cde30ed-ddde-4ef8-a43a-e7d6e5ac994d" providerId="AD" clId="Web-{4C7C6D94-BCF4-46D4-4DE2-01D4AC4B97B7}" dt="2024-03-07T05:25:04.553" v="8"/>
          <ac:spMkLst>
            <pc:docMk/>
            <pc:sldMk cId="3796443493" sldId="296"/>
            <ac:spMk id="57" creationId="{00000000-0000-0000-0000-000000000000}"/>
          </ac:spMkLst>
        </pc:spChg>
        <pc:spChg chg="mod">
          <ac:chgData name="OFICINA DE GESTION DE LA CALIDAD" userId="S::dcalidad@unheval.edu.pe::9cde30ed-ddde-4ef8-a43a-e7d6e5ac994d" providerId="AD" clId="Web-{4C7C6D94-BCF4-46D4-4DE2-01D4AC4B97B7}" dt="2024-03-07T05:25:04.553" v="16"/>
          <ac:spMkLst>
            <pc:docMk/>
            <pc:sldMk cId="3796443493" sldId="296"/>
            <ac:spMk id="58" creationId="{00000000-0000-0000-0000-000000000000}"/>
          </ac:spMkLst>
        </pc:spChg>
        <pc:spChg chg="mod">
          <ac:chgData name="OFICINA DE GESTION DE LA CALIDAD" userId="S::dcalidad@unheval.edu.pe::9cde30ed-ddde-4ef8-a43a-e7d6e5ac994d" providerId="AD" clId="Web-{4C7C6D94-BCF4-46D4-4DE2-01D4AC4B97B7}" dt="2024-03-07T05:25:23.584" v="23" actId="14100"/>
          <ac:spMkLst>
            <pc:docMk/>
            <pc:sldMk cId="3796443493" sldId="296"/>
            <ac:spMk id="60" creationId="{00000000-0000-0000-0000-000000000000}"/>
          </ac:spMkLst>
        </pc:spChg>
      </pc:sldChg>
      <pc:sldChg chg="modSp">
        <pc:chgData name="OFICINA DE GESTION DE LA CALIDAD" userId="S::dcalidad@unheval.edu.pe::9cde30ed-ddde-4ef8-a43a-e7d6e5ac994d" providerId="AD" clId="Web-{4C7C6D94-BCF4-46D4-4DE2-01D4AC4B97B7}" dt="2024-03-07T05:28:45.402" v="37" actId="1076"/>
        <pc:sldMkLst>
          <pc:docMk/>
          <pc:sldMk cId="2120736940" sldId="297"/>
        </pc:sldMkLst>
        <pc:spChg chg="mod">
          <ac:chgData name="OFICINA DE GESTION DE LA CALIDAD" userId="S::dcalidad@unheval.edu.pe::9cde30ed-ddde-4ef8-a43a-e7d6e5ac994d" providerId="AD" clId="Web-{4C7C6D94-BCF4-46D4-4DE2-01D4AC4B97B7}" dt="2024-03-07T05:27:08.431" v="36" actId="1076"/>
          <ac:spMkLst>
            <pc:docMk/>
            <pc:sldMk cId="2120736940" sldId="297"/>
            <ac:spMk id="26" creationId="{00000000-0000-0000-0000-000000000000}"/>
          </ac:spMkLst>
        </pc:spChg>
        <pc:spChg chg="mod">
          <ac:chgData name="OFICINA DE GESTION DE LA CALIDAD" userId="S::dcalidad@unheval.edu.pe::9cde30ed-ddde-4ef8-a43a-e7d6e5ac994d" providerId="AD" clId="Web-{4C7C6D94-BCF4-46D4-4DE2-01D4AC4B97B7}" dt="2024-03-07T05:26:11.398" v="28" actId="14100"/>
          <ac:spMkLst>
            <pc:docMk/>
            <pc:sldMk cId="2120736940" sldId="297"/>
            <ac:spMk id="60" creationId="{00000000-0000-0000-0000-000000000000}"/>
          </ac:spMkLst>
        </pc:spChg>
        <pc:grpChg chg="mod">
          <ac:chgData name="OFICINA DE GESTION DE LA CALIDAD" userId="S::dcalidad@unheval.edu.pe::9cde30ed-ddde-4ef8-a43a-e7d6e5ac994d" providerId="AD" clId="Web-{4C7C6D94-BCF4-46D4-4DE2-01D4AC4B97B7}" dt="2024-03-07T05:28:45.402" v="37" actId="1076"/>
          <ac:grpSpMkLst>
            <pc:docMk/>
            <pc:sldMk cId="2120736940" sldId="297"/>
            <ac:grpSpMk id="4" creationId="{1BC8A634-3FF2-983D-C7D4-98F4D3985C21}"/>
          </ac:grpSpMkLst>
        </pc:grpChg>
      </pc:sldChg>
      <pc:sldChg chg="modSp">
        <pc:chgData name="OFICINA DE GESTION DE LA CALIDAD" userId="S::dcalidad@unheval.edu.pe::9cde30ed-ddde-4ef8-a43a-e7d6e5ac994d" providerId="AD" clId="Web-{4C7C6D94-BCF4-46D4-4DE2-01D4AC4B97B7}" dt="2024-03-07T05:30:13.686" v="42" actId="20577"/>
        <pc:sldMkLst>
          <pc:docMk/>
          <pc:sldMk cId="733529820" sldId="298"/>
        </pc:sldMkLst>
        <pc:spChg chg="mod">
          <ac:chgData name="OFICINA DE GESTION DE LA CALIDAD" userId="S::dcalidad@unheval.edu.pe::9cde30ed-ddde-4ef8-a43a-e7d6e5ac994d" providerId="AD" clId="Web-{4C7C6D94-BCF4-46D4-4DE2-01D4AC4B97B7}" dt="2024-03-07T05:30:13.686" v="42" actId="20577"/>
          <ac:spMkLst>
            <pc:docMk/>
            <pc:sldMk cId="733529820" sldId="298"/>
            <ac:spMk id="26" creationId="{00000000-0000-0000-0000-000000000000}"/>
          </ac:spMkLst>
        </pc:spChg>
      </pc:sldChg>
      <pc:sldChg chg="modSp">
        <pc:chgData name="OFICINA DE GESTION DE LA CALIDAD" userId="S::dcalidad@unheval.edu.pe::9cde30ed-ddde-4ef8-a43a-e7d6e5ac994d" providerId="AD" clId="Web-{4C7C6D94-BCF4-46D4-4DE2-01D4AC4B97B7}" dt="2024-03-07T05:31:39.548" v="44" actId="1076"/>
        <pc:sldMkLst>
          <pc:docMk/>
          <pc:sldMk cId="115855795" sldId="299"/>
        </pc:sldMkLst>
        <pc:spChg chg="mod">
          <ac:chgData name="OFICINA DE GESTION DE LA CALIDAD" userId="S::dcalidad@unheval.edu.pe::9cde30ed-ddde-4ef8-a43a-e7d6e5ac994d" providerId="AD" clId="Web-{4C7C6D94-BCF4-46D4-4DE2-01D4AC4B97B7}" dt="2024-03-07T05:30:54.671" v="43"/>
          <ac:spMkLst>
            <pc:docMk/>
            <pc:sldMk cId="115855795" sldId="299"/>
            <ac:spMk id="26" creationId="{00000000-0000-0000-0000-000000000000}"/>
          </ac:spMkLst>
        </pc:spChg>
        <pc:picChg chg="mod">
          <ac:chgData name="OFICINA DE GESTION DE LA CALIDAD" userId="S::dcalidad@unheval.edu.pe::9cde30ed-ddde-4ef8-a43a-e7d6e5ac994d" providerId="AD" clId="Web-{4C7C6D94-BCF4-46D4-4DE2-01D4AC4B97B7}" dt="2024-03-07T05:31:39.548" v="44" actId="1076"/>
          <ac:picMkLst>
            <pc:docMk/>
            <pc:sldMk cId="115855795" sldId="299"/>
            <ac:picMk id="3074" creationId="{00000000-0000-0000-0000-000000000000}"/>
          </ac:picMkLst>
        </pc:picChg>
      </pc:sldChg>
      <pc:sldChg chg="modSp">
        <pc:chgData name="OFICINA DE GESTION DE LA CALIDAD" userId="S::dcalidad@unheval.edu.pe::9cde30ed-ddde-4ef8-a43a-e7d6e5ac994d" providerId="AD" clId="Web-{4C7C6D94-BCF4-46D4-4DE2-01D4AC4B97B7}" dt="2024-03-07T05:32:30.377" v="49" actId="1076"/>
        <pc:sldMkLst>
          <pc:docMk/>
          <pc:sldMk cId="338852903" sldId="300"/>
        </pc:sldMkLst>
        <pc:spChg chg="mod">
          <ac:chgData name="OFICINA DE GESTION DE LA CALIDAD" userId="S::dcalidad@unheval.edu.pe::9cde30ed-ddde-4ef8-a43a-e7d6e5ac994d" providerId="AD" clId="Web-{4C7C6D94-BCF4-46D4-4DE2-01D4AC4B97B7}" dt="2024-03-07T05:32:30.377" v="49" actId="1076"/>
          <ac:spMkLst>
            <pc:docMk/>
            <pc:sldMk cId="338852903" sldId="300"/>
            <ac:spMk id="26" creationId="{00000000-0000-0000-0000-000000000000}"/>
          </ac:spMkLst>
        </pc:spChg>
      </pc:sldChg>
      <pc:sldChg chg="modSp">
        <pc:chgData name="OFICINA DE GESTION DE LA CALIDAD" userId="S::dcalidad@unheval.edu.pe::9cde30ed-ddde-4ef8-a43a-e7d6e5ac994d" providerId="AD" clId="Web-{4C7C6D94-BCF4-46D4-4DE2-01D4AC4B97B7}" dt="2024-03-07T05:33:16.785" v="52" actId="14100"/>
        <pc:sldMkLst>
          <pc:docMk/>
          <pc:sldMk cId="409986560" sldId="301"/>
        </pc:sldMkLst>
        <pc:spChg chg="mod">
          <ac:chgData name="OFICINA DE GESTION DE LA CALIDAD" userId="S::dcalidad@unheval.edu.pe::9cde30ed-ddde-4ef8-a43a-e7d6e5ac994d" providerId="AD" clId="Web-{4C7C6D94-BCF4-46D4-4DE2-01D4AC4B97B7}" dt="2024-03-07T05:33:16.785" v="52" actId="14100"/>
          <ac:spMkLst>
            <pc:docMk/>
            <pc:sldMk cId="409986560" sldId="301"/>
            <ac:spMk id="26" creationId="{00000000-0000-0000-0000-000000000000}"/>
          </ac:spMkLst>
        </pc:spChg>
      </pc:sldChg>
      <pc:sldChg chg="modSp">
        <pc:chgData name="OFICINA DE GESTION DE LA CALIDAD" userId="S::dcalidad@unheval.edu.pe::9cde30ed-ddde-4ef8-a43a-e7d6e5ac994d" providerId="AD" clId="Web-{4C7C6D94-BCF4-46D4-4DE2-01D4AC4B97B7}" dt="2024-03-07T05:33:32.629" v="53"/>
        <pc:sldMkLst>
          <pc:docMk/>
          <pc:sldMk cId="3648807621" sldId="302"/>
        </pc:sldMkLst>
        <pc:spChg chg="mod">
          <ac:chgData name="OFICINA DE GESTION DE LA CALIDAD" userId="S::dcalidad@unheval.edu.pe::9cde30ed-ddde-4ef8-a43a-e7d6e5ac994d" providerId="AD" clId="Web-{4C7C6D94-BCF4-46D4-4DE2-01D4AC4B97B7}" dt="2024-03-07T05:33:32.629" v="53"/>
          <ac:spMkLst>
            <pc:docMk/>
            <pc:sldMk cId="3648807621" sldId="302"/>
            <ac:spMk id="26" creationId="{00000000-0000-0000-0000-000000000000}"/>
          </ac:spMkLst>
        </pc:spChg>
      </pc:sldChg>
      <pc:sldChg chg="modSp">
        <pc:chgData name="OFICINA DE GESTION DE LA CALIDAD" userId="S::dcalidad@unheval.edu.pe::9cde30ed-ddde-4ef8-a43a-e7d6e5ac994d" providerId="AD" clId="Web-{4C7C6D94-BCF4-46D4-4DE2-01D4AC4B97B7}" dt="2024-03-07T05:33:49.395" v="54"/>
        <pc:sldMkLst>
          <pc:docMk/>
          <pc:sldMk cId="1605393404" sldId="303"/>
        </pc:sldMkLst>
        <pc:spChg chg="mod">
          <ac:chgData name="OFICINA DE GESTION DE LA CALIDAD" userId="S::dcalidad@unheval.edu.pe::9cde30ed-ddde-4ef8-a43a-e7d6e5ac994d" providerId="AD" clId="Web-{4C7C6D94-BCF4-46D4-4DE2-01D4AC4B97B7}" dt="2024-03-07T05:33:49.395" v="54"/>
          <ac:spMkLst>
            <pc:docMk/>
            <pc:sldMk cId="1605393404" sldId="303"/>
            <ac:spMk id="26" creationId="{00000000-0000-0000-0000-000000000000}"/>
          </ac:spMkLst>
        </pc:spChg>
      </pc:sldChg>
      <pc:sldChg chg="modSp">
        <pc:chgData name="OFICINA DE GESTION DE LA CALIDAD" userId="S::dcalidad@unheval.edu.pe::9cde30ed-ddde-4ef8-a43a-e7d6e5ac994d" providerId="AD" clId="Web-{4C7C6D94-BCF4-46D4-4DE2-01D4AC4B97B7}" dt="2024-03-07T05:33:56.567" v="55"/>
        <pc:sldMkLst>
          <pc:docMk/>
          <pc:sldMk cId="599949946" sldId="304"/>
        </pc:sldMkLst>
        <pc:spChg chg="mod">
          <ac:chgData name="OFICINA DE GESTION DE LA CALIDAD" userId="S::dcalidad@unheval.edu.pe::9cde30ed-ddde-4ef8-a43a-e7d6e5ac994d" providerId="AD" clId="Web-{4C7C6D94-BCF4-46D4-4DE2-01D4AC4B97B7}" dt="2024-03-07T05:33:56.567" v="55"/>
          <ac:spMkLst>
            <pc:docMk/>
            <pc:sldMk cId="599949946" sldId="304"/>
            <ac:spMk id="26" creationId="{00000000-0000-0000-0000-000000000000}"/>
          </ac:spMkLst>
        </pc:spChg>
      </pc:sldChg>
      <pc:sldChg chg="addSp modSp">
        <pc:chgData name="OFICINA DE GESTION DE LA CALIDAD" userId="S::dcalidad@unheval.edu.pe::9cde30ed-ddde-4ef8-a43a-e7d6e5ac994d" providerId="AD" clId="Web-{4C7C6D94-BCF4-46D4-4DE2-01D4AC4B97B7}" dt="2024-03-07T05:52:54.604" v="307"/>
        <pc:sldMkLst>
          <pc:docMk/>
          <pc:sldMk cId="2523479802" sldId="305"/>
        </pc:sldMkLst>
        <pc:spChg chg="add mod">
          <ac:chgData name="OFICINA DE GESTION DE LA CALIDAD" userId="S::dcalidad@unheval.edu.pe::9cde30ed-ddde-4ef8-a43a-e7d6e5ac994d" providerId="AD" clId="Web-{4C7C6D94-BCF4-46D4-4DE2-01D4AC4B97B7}" dt="2024-03-07T05:48:18.002" v="223" actId="14100"/>
          <ac:spMkLst>
            <pc:docMk/>
            <pc:sldMk cId="2523479802" sldId="305"/>
            <ac:spMk id="5" creationId="{017735D7-2E57-D71A-19DC-1B188E6D59F9}"/>
          </ac:spMkLst>
        </pc:spChg>
        <pc:spChg chg="add mod">
          <ac:chgData name="OFICINA DE GESTION DE LA CALIDAD" userId="S::dcalidad@unheval.edu.pe::9cde30ed-ddde-4ef8-a43a-e7d6e5ac994d" providerId="AD" clId="Web-{4C7C6D94-BCF4-46D4-4DE2-01D4AC4B97B7}" dt="2024-03-07T05:48:25.658" v="224" actId="1076"/>
          <ac:spMkLst>
            <pc:docMk/>
            <pc:sldMk cId="2523479802" sldId="305"/>
            <ac:spMk id="7" creationId="{18C1E94F-EFFF-AED5-2F99-84E0EF82210F}"/>
          </ac:spMkLst>
        </pc:spChg>
        <pc:graphicFrameChg chg="mod modGraphic">
          <ac:chgData name="OFICINA DE GESTION DE LA CALIDAD" userId="S::dcalidad@unheval.edu.pe::9cde30ed-ddde-4ef8-a43a-e7d6e5ac994d" providerId="AD" clId="Web-{4C7C6D94-BCF4-46D4-4DE2-01D4AC4B97B7}" dt="2024-03-07T05:52:54.604" v="307"/>
          <ac:graphicFrameMkLst>
            <pc:docMk/>
            <pc:sldMk cId="2523479802" sldId="305"/>
            <ac:graphicFrameMk id="2" creationId="{104C0661-E73B-6B54-3343-C41362F2AC37}"/>
          </ac:graphicFrameMkLst>
        </pc:graphicFrameChg>
        <pc:graphicFrameChg chg="mod modGraphic">
          <ac:chgData name="OFICINA DE GESTION DE LA CALIDAD" userId="S::dcalidad@unheval.edu.pe::9cde30ed-ddde-4ef8-a43a-e7d6e5ac994d" providerId="AD" clId="Web-{4C7C6D94-BCF4-46D4-4DE2-01D4AC4B97B7}" dt="2024-03-07T05:45:24.449" v="216" actId="1076"/>
          <ac:graphicFrameMkLst>
            <pc:docMk/>
            <pc:sldMk cId="2523479802" sldId="305"/>
            <ac:graphicFrameMk id="3" creationId="{99779F19-B5A0-A82F-9AAB-61FE30CE2DD8}"/>
          </ac:graphicFrameMkLst>
        </pc:graphicFrameChg>
      </pc:sldChg>
      <pc:sldChg chg="addSp delSp modSp">
        <pc:chgData name="OFICINA DE GESTION DE LA CALIDAD" userId="S::dcalidad@unheval.edu.pe::9cde30ed-ddde-4ef8-a43a-e7d6e5ac994d" providerId="AD" clId="Web-{4C7C6D94-BCF4-46D4-4DE2-01D4AC4B97B7}" dt="2024-03-07T05:56:37.391" v="380"/>
        <pc:sldMkLst>
          <pc:docMk/>
          <pc:sldMk cId="1993878977" sldId="306"/>
        </pc:sldMkLst>
        <pc:spChg chg="add">
          <ac:chgData name="OFICINA DE GESTION DE LA CALIDAD" userId="S::dcalidad@unheval.edu.pe::9cde30ed-ddde-4ef8-a43a-e7d6e5ac994d" providerId="AD" clId="Web-{4C7C6D94-BCF4-46D4-4DE2-01D4AC4B97B7}" dt="2024-03-07T05:48:39.080" v="225"/>
          <ac:spMkLst>
            <pc:docMk/>
            <pc:sldMk cId="1993878977" sldId="306"/>
            <ac:spMk id="4" creationId="{33DD0EED-C20E-C18F-4AB1-9E7897B980BA}"/>
          </ac:spMkLst>
        </pc:spChg>
        <pc:spChg chg="add">
          <ac:chgData name="OFICINA DE GESTION DE LA CALIDAD" userId="S::dcalidad@unheval.edu.pe::9cde30ed-ddde-4ef8-a43a-e7d6e5ac994d" providerId="AD" clId="Web-{4C7C6D94-BCF4-46D4-4DE2-01D4AC4B97B7}" dt="2024-03-07T05:48:39.127" v="226"/>
          <ac:spMkLst>
            <pc:docMk/>
            <pc:sldMk cId="1993878977" sldId="306"/>
            <ac:spMk id="6" creationId="{956D6992-3BA0-D9E7-ADDB-FADAF032E795}"/>
          </ac:spMkLst>
        </pc:spChg>
        <pc:graphicFrameChg chg="mod modGraphic">
          <ac:chgData name="OFICINA DE GESTION DE LA CALIDAD" userId="S::dcalidad@unheval.edu.pe::9cde30ed-ddde-4ef8-a43a-e7d6e5ac994d" providerId="AD" clId="Web-{4C7C6D94-BCF4-46D4-4DE2-01D4AC4B97B7}" dt="2024-03-07T05:56:37.391" v="380"/>
          <ac:graphicFrameMkLst>
            <pc:docMk/>
            <pc:sldMk cId="1993878977" sldId="306"/>
            <ac:graphicFrameMk id="2" creationId="{B4D97520-86BC-50B6-272F-66A27D1ECA17}"/>
          </ac:graphicFrameMkLst>
        </pc:graphicFrameChg>
        <pc:graphicFrameChg chg="add del">
          <ac:chgData name="OFICINA DE GESTION DE LA CALIDAD" userId="S::dcalidad@unheval.edu.pe::9cde30ed-ddde-4ef8-a43a-e7d6e5ac994d" providerId="AD" clId="Web-{4C7C6D94-BCF4-46D4-4DE2-01D4AC4B97B7}" dt="2024-03-07T05:50:08.677" v="238"/>
          <ac:graphicFrameMkLst>
            <pc:docMk/>
            <pc:sldMk cId="1993878977" sldId="306"/>
            <ac:graphicFrameMk id="8" creationId="{27960A7B-5EA6-5F31-1497-D22D7BE59DCC}"/>
          </ac:graphicFrameMkLst>
        </pc:graphicFrameChg>
      </pc:sldChg>
      <pc:sldChg chg="addSp delSp modSp">
        <pc:chgData name="OFICINA DE GESTION DE LA CALIDAD" userId="S::dcalidad@unheval.edu.pe::9cde30ed-ddde-4ef8-a43a-e7d6e5ac994d" providerId="AD" clId="Web-{4C7C6D94-BCF4-46D4-4DE2-01D4AC4B97B7}" dt="2024-03-07T06:01:44.165" v="463"/>
        <pc:sldMkLst>
          <pc:docMk/>
          <pc:sldMk cId="3225992508" sldId="307"/>
        </pc:sldMkLst>
        <pc:spChg chg="add del">
          <ac:chgData name="OFICINA DE GESTION DE LA CALIDAD" userId="S::dcalidad@unheval.edu.pe::9cde30ed-ddde-4ef8-a43a-e7d6e5ac994d" providerId="AD" clId="Web-{4C7C6D94-BCF4-46D4-4DE2-01D4AC4B97B7}" dt="2024-03-07T05:58:21.863" v="415"/>
          <ac:spMkLst>
            <pc:docMk/>
            <pc:sldMk cId="3225992508" sldId="307"/>
            <ac:spMk id="6" creationId="{CB5632B1-2C0A-FBFA-A013-9F4CC87E4399}"/>
          </ac:spMkLst>
        </pc:spChg>
        <pc:spChg chg="add del mod">
          <ac:chgData name="OFICINA DE GESTION DE LA CALIDAD" userId="S::dcalidad@unheval.edu.pe::9cde30ed-ddde-4ef8-a43a-e7d6e5ac994d" providerId="AD" clId="Web-{4C7C6D94-BCF4-46D4-4DE2-01D4AC4B97B7}" dt="2024-03-07T05:59:40.943" v="452"/>
          <ac:spMkLst>
            <pc:docMk/>
            <pc:sldMk cId="3225992508" sldId="307"/>
            <ac:spMk id="8" creationId="{8CFA80AA-EAC9-BF24-22EA-5EE5721AE355}"/>
          </ac:spMkLst>
        </pc:spChg>
        <pc:spChg chg="add del mod">
          <ac:chgData name="OFICINA DE GESTION DE LA CALIDAD" userId="S::dcalidad@unheval.edu.pe::9cde30ed-ddde-4ef8-a43a-e7d6e5ac994d" providerId="AD" clId="Web-{4C7C6D94-BCF4-46D4-4DE2-01D4AC4B97B7}" dt="2024-03-07T05:59:38.224" v="451"/>
          <ac:spMkLst>
            <pc:docMk/>
            <pc:sldMk cId="3225992508" sldId="307"/>
            <ac:spMk id="10" creationId="{DF3CA672-1647-9176-3DA8-C8508CE9BA2E}"/>
          </ac:spMkLst>
        </pc:spChg>
        <pc:spChg chg="add">
          <ac:chgData name="OFICINA DE GESTION DE LA CALIDAD" userId="S::dcalidad@unheval.edu.pe::9cde30ed-ddde-4ef8-a43a-e7d6e5ac994d" providerId="AD" clId="Web-{4C7C6D94-BCF4-46D4-4DE2-01D4AC4B97B7}" dt="2024-03-07T05:59:54.131" v="453"/>
          <ac:spMkLst>
            <pc:docMk/>
            <pc:sldMk cId="3225992508" sldId="307"/>
            <ac:spMk id="12" creationId="{2E44DACC-F1D2-23E5-B28E-E99394400D41}"/>
          </ac:spMkLst>
        </pc:spChg>
        <pc:spChg chg="add">
          <ac:chgData name="OFICINA DE GESTION DE LA CALIDAD" userId="S::dcalidad@unheval.edu.pe::9cde30ed-ddde-4ef8-a43a-e7d6e5ac994d" providerId="AD" clId="Web-{4C7C6D94-BCF4-46D4-4DE2-01D4AC4B97B7}" dt="2024-03-07T05:59:54.146" v="454"/>
          <ac:spMkLst>
            <pc:docMk/>
            <pc:sldMk cId="3225992508" sldId="307"/>
            <ac:spMk id="14" creationId="{1C758703-7447-EDCF-2562-A889E708A8B8}"/>
          </ac:spMkLst>
        </pc:spChg>
        <pc:graphicFrameChg chg="mod modGraphic">
          <ac:chgData name="OFICINA DE GESTION DE LA CALIDAD" userId="S::dcalidad@unheval.edu.pe::9cde30ed-ddde-4ef8-a43a-e7d6e5ac994d" providerId="AD" clId="Web-{4C7C6D94-BCF4-46D4-4DE2-01D4AC4B97B7}" dt="2024-03-07T06:01:44.165" v="463"/>
          <ac:graphicFrameMkLst>
            <pc:docMk/>
            <pc:sldMk cId="3225992508" sldId="307"/>
            <ac:graphicFrameMk id="2" creationId="{9B489248-9332-8C84-5703-4FD6F769917C}"/>
          </ac:graphicFrameMkLst>
        </pc:graphicFrameChg>
        <pc:graphicFrameChg chg="add del">
          <ac:chgData name="OFICINA DE GESTION DE LA CALIDAD" userId="S::dcalidad@unheval.edu.pe::9cde30ed-ddde-4ef8-a43a-e7d6e5ac994d" providerId="AD" clId="Web-{4C7C6D94-BCF4-46D4-4DE2-01D4AC4B97B7}" dt="2024-03-07T05:58:04.393" v="412"/>
          <ac:graphicFrameMkLst>
            <pc:docMk/>
            <pc:sldMk cId="3225992508" sldId="307"/>
            <ac:graphicFrameMk id="4" creationId="{0C692AE5-58BA-2A4F-FC88-9898C150021D}"/>
          </ac:graphicFrameMkLst>
        </pc:graphicFrameChg>
      </pc:sldChg>
      <pc:sldChg chg="addSp delSp modSp">
        <pc:chgData name="OFICINA DE GESTION DE LA CALIDAD" userId="S::dcalidad@unheval.edu.pe::9cde30ed-ddde-4ef8-a43a-e7d6e5ac994d" providerId="AD" clId="Web-{4C7C6D94-BCF4-46D4-4DE2-01D4AC4B97B7}" dt="2024-03-07T06:06:03.203" v="586"/>
        <pc:sldMkLst>
          <pc:docMk/>
          <pc:sldMk cId="1835362046" sldId="308"/>
        </pc:sldMkLst>
        <pc:spChg chg="add">
          <ac:chgData name="OFICINA DE GESTION DE LA CALIDAD" userId="S::dcalidad@unheval.edu.pe::9cde30ed-ddde-4ef8-a43a-e7d6e5ac994d" providerId="AD" clId="Web-{4C7C6D94-BCF4-46D4-4DE2-01D4AC4B97B7}" dt="2024-03-07T06:03:30.715" v="464"/>
          <ac:spMkLst>
            <pc:docMk/>
            <pc:sldMk cId="1835362046" sldId="308"/>
            <ac:spMk id="4" creationId="{6FEB6CD3-8C6F-6AB4-921C-D3A00B019F92}"/>
          </ac:spMkLst>
        </pc:spChg>
        <pc:spChg chg="add">
          <ac:chgData name="OFICINA DE GESTION DE LA CALIDAD" userId="S::dcalidad@unheval.edu.pe::9cde30ed-ddde-4ef8-a43a-e7d6e5ac994d" providerId="AD" clId="Web-{4C7C6D94-BCF4-46D4-4DE2-01D4AC4B97B7}" dt="2024-03-07T06:03:30.746" v="465"/>
          <ac:spMkLst>
            <pc:docMk/>
            <pc:sldMk cId="1835362046" sldId="308"/>
            <ac:spMk id="6" creationId="{5B16D77C-45BA-16A8-D93B-F2F3C41E4CD8}"/>
          </ac:spMkLst>
        </pc:spChg>
        <pc:graphicFrameChg chg="mod modGraphic">
          <ac:chgData name="OFICINA DE GESTION DE LA CALIDAD" userId="S::dcalidad@unheval.edu.pe::9cde30ed-ddde-4ef8-a43a-e7d6e5ac994d" providerId="AD" clId="Web-{4C7C6D94-BCF4-46D4-4DE2-01D4AC4B97B7}" dt="2024-03-07T06:06:03.203" v="586"/>
          <ac:graphicFrameMkLst>
            <pc:docMk/>
            <pc:sldMk cId="1835362046" sldId="308"/>
            <ac:graphicFrameMk id="2" creationId="{9B489248-9332-8C84-5703-4FD6F769917C}"/>
          </ac:graphicFrameMkLst>
        </pc:graphicFrameChg>
        <pc:graphicFrameChg chg="add del mod modGraphic">
          <ac:chgData name="OFICINA DE GESTION DE LA CALIDAD" userId="S::dcalidad@unheval.edu.pe::9cde30ed-ddde-4ef8-a43a-e7d6e5ac994d" providerId="AD" clId="Web-{4C7C6D94-BCF4-46D4-4DE2-01D4AC4B97B7}" dt="2024-03-07T06:05:20.171" v="583"/>
          <ac:graphicFrameMkLst>
            <pc:docMk/>
            <pc:sldMk cId="1835362046" sldId="308"/>
            <ac:graphicFrameMk id="8" creationId="{CB4DB024-FDB8-5808-5563-578C5B62D21B}"/>
          </ac:graphicFrameMkLst>
        </pc:graphicFrameChg>
      </pc:sldChg>
      <pc:sldChg chg="addSp delSp modSp add del mod replId modClrScheme chgLayout">
        <pc:chgData name="OFICINA DE GESTION DE LA CALIDAD" userId="S::dcalidad@unheval.edu.pe::9cde30ed-ddde-4ef8-a43a-e7d6e5ac994d" providerId="AD" clId="Web-{4C7C6D94-BCF4-46D4-4DE2-01D4AC4B97B7}" dt="2024-03-07T05:38:41.684" v="72"/>
        <pc:sldMkLst>
          <pc:docMk/>
          <pc:sldMk cId="453547953" sldId="370"/>
        </pc:sldMkLst>
        <pc:spChg chg="mod ord">
          <ac:chgData name="OFICINA DE GESTION DE LA CALIDAD" userId="S::dcalidad@unheval.edu.pe::9cde30ed-ddde-4ef8-a43a-e7d6e5ac994d" providerId="AD" clId="Web-{4C7C6D94-BCF4-46D4-4DE2-01D4AC4B97B7}" dt="2024-03-07T05:37:40.339" v="65"/>
          <ac:spMkLst>
            <pc:docMk/>
            <pc:sldMk cId="453547953" sldId="370"/>
            <ac:spMk id="2" creationId="{BD51192F-57C7-4258-A978-DDF31DBFE4B0}"/>
          </ac:spMkLst>
        </pc:spChg>
        <pc:spChg chg="del">
          <ac:chgData name="OFICINA DE GESTION DE LA CALIDAD" userId="S::dcalidad@unheval.edu.pe::9cde30ed-ddde-4ef8-a43a-e7d6e5ac994d" providerId="AD" clId="Web-{4C7C6D94-BCF4-46D4-4DE2-01D4AC4B97B7}" dt="2024-03-07T05:37:17.369" v="61"/>
          <ac:spMkLst>
            <pc:docMk/>
            <pc:sldMk cId="453547953" sldId="370"/>
            <ac:spMk id="3" creationId="{00000000-0000-0000-0000-000000000000}"/>
          </ac:spMkLst>
        </pc:spChg>
        <pc:spChg chg="add del">
          <ac:chgData name="OFICINA DE GESTION DE LA CALIDAD" userId="S::dcalidad@unheval.edu.pe::9cde30ed-ddde-4ef8-a43a-e7d6e5ac994d" providerId="AD" clId="Web-{4C7C6D94-BCF4-46D4-4DE2-01D4AC4B97B7}" dt="2024-03-07T05:38:15.840" v="67"/>
          <ac:spMkLst>
            <pc:docMk/>
            <pc:sldMk cId="453547953" sldId="370"/>
            <ac:spMk id="7" creationId="{6239E170-E202-5ECA-4109-CB2470F72BE3}"/>
          </ac:spMkLst>
        </pc:spChg>
        <pc:spChg chg="del">
          <ac:chgData name="OFICINA DE GESTION DE LA CALIDAD" userId="S::dcalidad@unheval.edu.pe::9cde30ed-ddde-4ef8-a43a-e7d6e5ac994d" providerId="AD" clId="Web-{4C7C6D94-BCF4-46D4-4DE2-01D4AC4B97B7}" dt="2024-03-07T05:37:17.369" v="57"/>
          <ac:spMkLst>
            <pc:docMk/>
            <pc:sldMk cId="453547953" sldId="370"/>
            <ac:spMk id="8" creationId="{00000000-0000-0000-0000-000000000000}"/>
          </ac:spMkLst>
        </pc:spChg>
        <pc:spChg chg="add mod">
          <ac:chgData name="OFICINA DE GESTION DE LA CALIDAD" userId="S::dcalidad@unheval.edu.pe::9cde30ed-ddde-4ef8-a43a-e7d6e5ac994d" providerId="AD" clId="Web-{4C7C6D94-BCF4-46D4-4DE2-01D4AC4B97B7}" dt="2024-03-07T05:38:29.371" v="71"/>
          <ac:spMkLst>
            <pc:docMk/>
            <pc:sldMk cId="453547953" sldId="370"/>
            <ac:spMk id="9" creationId="{37581B7B-46B6-E9FD-E7BF-D6A48B1B5A21}"/>
          </ac:spMkLst>
        </pc:spChg>
        <pc:spChg chg="del">
          <ac:chgData name="OFICINA DE GESTION DE LA CALIDAD" userId="S::dcalidad@unheval.edu.pe::9cde30ed-ddde-4ef8-a43a-e7d6e5ac994d" providerId="AD" clId="Web-{4C7C6D94-BCF4-46D4-4DE2-01D4AC4B97B7}" dt="2024-03-07T05:37:17.369" v="58"/>
          <ac:spMkLst>
            <pc:docMk/>
            <pc:sldMk cId="453547953" sldId="370"/>
            <ac:spMk id="26" creationId="{00000000-0000-0000-0000-000000000000}"/>
          </ac:spMkLst>
        </pc:spChg>
        <pc:spChg chg="del">
          <ac:chgData name="OFICINA DE GESTION DE LA CALIDAD" userId="S::dcalidad@unheval.edu.pe::9cde30ed-ddde-4ef8-a43a-e7d6e5ac994d" providerId="AD" clId="Web-{4C7C6D94-BCF4-46D4-4DE2-01D4AC4B97B7}" dt="2024-03-07T05:37:17.369" v="60"/>
          <ac:spMkLst>
            <pc:docMk/>
            <pc:sldMk cId="453547953" sldId="370"/>
            <ac:spMk id="31" creationId="{9E5A303B-DA63-492F-9153-FC0AE859DC30}"/>
          </ac:spMkLst>
        </pc:spChg>
        <pc:spChg chg="del mod">
          <ac:chgData name="OFICINA DE GESTION DE LA CALIDAD" userId="S::dcalidad@unheval.edu.pe::9cde30ed-ddde-4ef8-a43a-e7d6e5ac994d" providerId="AD" clId="Web-{4C7C6D94-BCF4-46D4-4DE2-01D4AC4B97B7}" dt="2024-03-07T05:37:23.776" v="63"/>
          <ac:spMkLst>
            <pc:docMk/>
            <pc:sldMk cId="453547953" sldId="370"/>
            <ac:spMk id="60" creationId="{00000000-0000-0000-0000-000000000000}"/>
          </ac:spMkLst>
        </pc:spChg>
        <pc:grpChg chg="del">
          <ac:chgData name="OFICINA DE GESTION DE LA CALIDAD" userId="S::dcalidad@unheval.edu.pe::9cde30ed-ddde-4ef8-a43a-e7d6e5ac994d" providerId="AD" clId="Web-{4C7C6D94-BCF4-46D4-4DE2-01D4AC4B97B7}" dt="2024-03-07T05:37:17.369" v="59"/>
          <ac:grpSpMkLst>
            <pc:docMk/>
            <pc:sldMk cId="453547953" sldId="370"/>
            <ac:grpSpMk id="6" creationId="{0B402B7C-2E21-6AF7-3551-3173F6E2137F}"/>
          </ac:grpSpMkLst>
        </pc:grpChg>
        <pc:picChg chg="del">
          <ac:chgData name="OFICINA DE GESTION DE LA CALIDAD" userId="S::dcalidad@unheval.edu.pe::9cde30ed-ddde-4ef8-a43a-e7d6e5ac994d" providerId="AD" clId="Web-{4C7C6D94-BCF4-46D4-4DE2-01D4AC4B97B7}" dt="2024-03-07T05:37:26.026" v="64"/>
          <ac:picMkLst>
            <pc:docMk/>
            <pc:sldMk cId="453547953" sldId="370"/>
            <ac:picMk id="27" creationId="{E8DA4204-C568-465E-9620-256D35F2136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C3BAFC-2D42-49CB-90E4-7297255FD3FF}" type="datetimeFigureOut">
              <a:rPr lang="es-PE" smtClean="0"/>
              <a:t>8/03/2024</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B02B7-F4BF-49DA-BD04-B237B0B76CF3}" type="slidenum">
              <a:rPr lang="es-PE" smtClean="0"/>
              <a:t>‹Nº›</a:t>
            </a:fld>
            <a:endParaRPr lang="es-PE"/>
          </a:p>
        </p:txBody>
      </p:sp>
    </p:spTree>
    <p:extLst>
      <p:ext uri="{BB962C8B-B14F-4D97-AF65-F5344CB8AC3E}">
        <p14:creationId xmlns:p14="http://schemas.microsoft.com/office/powerpoint/2010/main" val="3925241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aa2d39f4c1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aa2d39f4c1_0_0:notes"/>
          <p:cNvSpPr txBox="1">
            <a:spLocks noGrp="1"/>
          </p:cNvSpPr>
          <p:nvPr>
            <p:ph type="body" idx="1"/>
          </p:nvPr>
        </p:nvSpPr>
        <p:spPr>
          <a:xfrm>
            <a:off x="679768" y="4715154"/>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649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10</a:t>
            </a:fld>
            <a:endParaRPr lang="es-ES" noProof="0"/>
          </a:p>
        </p:txBody>
      </p:sp>
    </p:spTree>
    <p:extLst>
      <p:ext uri="{BB962C8B-B14F-4D97-AF65-F5344CB8AC3E}">
        <p14:creationId xmlns:p14="http://schemas.microsoft.com/office/powerpoint/2010/main" val="1112807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32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2</a:t>
            </a:fld>
            <a:endParaRPr lang="es-ES" noProof="0"/>
          </a:p>
        </p:txBody>
      </p:sp>
    </p:spTree>
    <p:extLst>
      <p:ext uri="{BB962C8B-B14F-4D97-AF65-F5344CB8AC3E}">
        <p14:creationId xmlns:p14="http://schemas.microsoft.com/office/powerpoint/2010/main" val="4259970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3</a:t>
            </a:fld>
            <a:endParaRPr lang="es-ES" noProof="0"/>
          </a:p>
        </p:txBody>
      </p:sp>
    </p:spTree>
    <p:extLst>
      <p:ext uri="{BB962C8B-B14F-4D97-AF65-F5344CB8AC3E}">
        <p14:creationId xmlns:p14="http://schemas.microsoft.com/office/powerpoint/2010/main" val="1832395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4</a:t>
            </a:fld>
            <a:endParaRPr lang="es-ES" noProof="0"/>
          </a:p>
        </p:txBody>
      </p:sp>
    </p:spTree>
    <p:extLst>
      <p:ext uri="{BB962C8B-B14F-4D97-AF65-F5344CB8AC3E}">
        <p14:creationId xmlns:p14="http://schemas.microsoft.com/office/powerpoint/2010/main" val="2397930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5</a:t>
            </a:fld>
            <a:endParaRPr lang="es-ES" noProof="0"/>
          </a:p>
        </p:txBody>
      </p:sp>
    </p:spTree>
    <p:extLst>
      <p:ext uri="{BB962C8B-B14F-4D97-AF65-F5344CB8AC3E}">
        <p14:creationId xmlns:p14="http://schemas.microsoft.com/office/powerpoint/2010/main" val="2044343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6</a:t>
            </a:fld>
            <a:endParaRPr lang="es-ES" noProof="0"/>
          </a:p>
        </p:txBody>
      </p:sp>
    </p:spTree>
    <p:extLst>
      <p:ext uri="{BB962C8B-B14F-4D97-AF65-F5344CB8AC3E}">
        <p14:creationId xmlns:p14="http://schemas.microsoft.com/office/powerpoint/2010/main" val="748077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7</a:t>
            </a:fld>
            <a:endParaRPr lang="es-ES" noProof="0"/>
          </a:p>
        </p:txBody>
      </p:sp>
    </p:spTree>
    <p:extLst>
      <p:ext uri="{BB962C8B-B14F-4D97-AF65-F5344CB8AC3E}">
        <p14:creationId xmlns:p14="http://schemas.microsoft.com/office/powerpoint/2010/main" val="1271255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8</a:t>
            </a:fld>
            <a:endParaRPr lang="es-ES" noProof="0"/>
          </a:p>
        </p:txBody>
      </p:sp>
    </p:spTree>
    <p:extLst>
      <p:ext uri="{BB962C8B-B14F-4D97-AF65-F5344CB8AC3E}">
        <p14:creationId xmlns:p14="http://schemas.microsoft.com/office/powerpoint/2010/main" val="3351617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9</a:t>
            </a:fld>
            <a:endParaRPr lang="es-ES" noProof="0"/>
          </a:p>
        </p:txBody>
      </p:sp>
    </p:spTree>
    <p:extLst>
      <p:ext uri="{BB962C8B-B14F-4D97-AF65-F5344CB8AC3E}">
        <p14:creationId xmlns:p14="http://schemas.microsoft.com/office/powerpoint/2010/main" val="213863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4207BD-8040-7BE0-6967-166DC650000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0B09C651-A865-8A10-C6E9-8D2C00BF95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5224F634-E96F-2CE9-012E-F6D338F1AD1E}"/>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5C3E9325-AABD-B2FD-DEE6-AE8960FC2760}"/>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9ABB091-5718-1B94-F638-1F0E67E9C7DC}"/>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3505415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2F432-6457-6ACE-FFCA-CF7964BDD13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FA76C09B-3BBC-D5B6-7B5E-2EF33693C77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C737B54-3BB2-227A-7466-B320DD40FB7F}"/>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9418A446-0602-5C81-79BB-8E4D4DAE14F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F89322-91E5-C3A3-DA84-42F0D38FF248}"/>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93391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DF43FD9-1078-267F-0B88-7EACB4F90ED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90D31651-96F8-CF31-0092-B4788B29B39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DEFB86DB-F339-C062-A7FE-AA0CABC44F99}"/>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D5C66E87-3DDE-2E6E-590B-4CF8A25DE5E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C61E0BC-2D0A-6ABD-5892-BADA524C226E}"/>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1646996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4"/>
        <p:cNvGrpSpPr/>
        <p:nvPr/>
      </p:nvGrpSpPr>
      <p:grpSpPr>
        <a:xfrm>
          <a:off x="0" y="0"/>
          <a:ext cx="0" cy="0"/>
          <a:chOff x="0" y="0"/>
          <a:chExt cx="0" cy="0"/>
        </a:xfrm>
      </p:grpSpPr>
      <p:grpSp>
        <p:nvGrpSpPr>
          <p:cNvPr id="15" name="Google Shape;15;p3"/>
          <p:cNvGrpSpPr/>
          <p:nvPr/>
        </p:nvGrpSpPr>
        <p:grpSpPr>
          <a:xfrm>
            <a:off x="-1129488" y="712101"/>
            <a:ext cx="14058189" cy="4586729"/>
            <a:chOff x="-847116" y="591225"/>
            <a:chExt cx="10543642" cy="3440047"/>
          </a:xfrm>
        </p:grpSpPr>
        <p:sp>
          <p:nvSpPr>
            <p:cNvPr id="16" name="Google Shape;16;p3"/>
            <p:cNvSpPr/>
            <p:nvPr/>
          </p:nvSpPr>
          <p:spPr>
            <a:xfrm>
              <a:off x="278002" y="1752528"/>
              <a:ext cx="7944569" cy="1803781"/>
            </a:xfrm>
            <a:prstGeom prst="parallelogram">
              <a:avLst>
                <a:gd name="adj" fmla="val 54997"/>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3"/>
            <p:cNvSpPr/>
            <p:nvPr/>
          </p:nvSpPr>
          <p:spPr>
            <a:xfrm>
              <a:off x="-847116" y="2227372"/>
              <a:ext cx="1691400" cy="1803900"/>
            </a:xfrm>
            <a:prstGeom prst="parallelogram">
              <a:avLst>
                <a:gd name="adj" fmla="val 59001"/>
              </a:avLst>
            </a:prstGeom>
            <a:gradFill>
              <a:gsLst>
                <a:gs pos="0">
                  <a:schemeClr val="accent2"/>
                </a:gs>
                <a:gs pos="100000">
                  <a:schemeClr val="accent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3"/>
            <p:cNvSpPr/>
            <p:nvPr/>
          </p:nvSpPr>
          <p:spPr>
            <a:xfrm>
              <a:off x="7113129" y="1325881"/>
              <a:ext cx="1691507" cy="1803781"/>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3"/>
            <p:cNvSpPr/>
            <p:nvPr/>
          </p:nvSpPr>
          <p:spPr>
            <a:xfrm>
              <a:off x="-175747" y="1165593"/>
              <a:ext cx="2241448" cy="2390699"/>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3"/>
            <p:cNvSpPr/>
            <p:nvPr/>
          </p:nvSpPr>
          <p:spPr>
            <a:xfrm>
              <a:off x="384968" y="591225"/>
              <a:ext cx="943237" cy="1006433"/>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3"/>
            <p:cNvSpPr/>
            <p:nvPr/>
          </p:nvSpPr>
          <p:spPr>
            <a:xfrm>
              <a:off x="7442811" y="2959969"/>
              <a:ext cx="559354" cy="596330"/>
            </a:xfrm>
            <a:prstGeom prst="parallelogram">
              <a:avLst>
                <a:gd name="adj" fmla="val 59001"/>
              </a:avLst>
            </a:prstGeom>
            <a:gradFill>
              <a:gsLst>
                <a:gs pos="0">
                  <a:schemeClr val="accent2"/>
                </a:gs>
                <a:gs pos="100000">
                  <a:schemeClr val="accent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3"/>
            <p:cNvSpPr/>
            <p:nvPr/>
          </p:nvSpPr>
          <p:spPr>
            <a:xfrm>
              <a:off x="8354027" y="961274"/>
              <a:ext cx="1342500" cy="1431600"/>
            </a:xfrm>
            <a:prstGeom prst="parallelogram">
              <a:avLst>
                <a:gd name="adj" fmla="val 59001"/>
              </a:avLst>
            </a:prstGeom>
            <a:gradFill>
              <a:gsLst>
                <a:gs pos="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3" name="Google Shape;23;p3"/>
          <p:cNvSpPr txBox="1">
            <a:spLocks noGrp="1"/>
          </p:cNvSpPr>
          <p:nvPr>
            <p:ph type="ctrTitle"/>
          </p:nvPr>
        </p:nvSpPr>
        <p:spPr>
          <a:xfrm>
            <a:off x="2387600" y="2799484"/>
            <a:ext cx="7416800" cy="776400"/>
          </a:xfrm>
          <a:prstGeom prst="rect">
            <a:avLst/>
          </a:prstGeom>
        </p:spPr>
        <p:txBody>
          <a:bodyPr spcFirstLastPara="1" wrap="square" lIns="0" tIns="0" rIns="0" bIns="0" anchor="b" anchorCtr="0">
            <a:noAutofit/>
          </a:bodyPr>
          <a:lstStyle>
            <a:lvl1pPr lvl="0" rtl="0">
              <a:spcBef>
                <a:spcPts val="0"/>
              </a:spcBef>
              <a:spcAft>
                <a:spcPts val="0"/>
              </a:spcAft>
              <a:buClr>
                <a:schemeClr val="lt1"/>
              </a:buClr>
              <a:buSzPts val="3600"/>
              <a:buNone/>
              <a:defRPr sz="4800">
                <a:solidFill>
                  <a:schemeClr val="lt1"/>
                </a:solidFill>
              </a:defRPr>
            </a:lvl1pPr>
            <a:lvl2pPr lvl="1" rtl="0">
              <a:spcBef>
                <a:spcPts val="0"/>
              </a:spcBef>
              <a:spcAft>
                <a:spcPts val="0"/>
              </a:spcAft>
              <a:buClr>
                <a:schemeClr val="lt1"/>
              </a:buClr>
              <a:buSzPts val="3600"/>
              <a:buNone/>
              <a:defRPr sz="4800">
                <a:solidFill>
                  <a:schemeClr val="lt1"/>
                </a:solidFill>
              </a:defRPr>
            </a:lvl2pPr>
            <a:lvl3pPr lvl="2" rtl="0">
              <a:spcBef>
                <a:spcPts val="0"/>
              </a:spcBef>
              <a:spcAft>
                <a:spcPts val="0"/>
              </a:spcAft>
              <a:buClr>
                <a:schemeClr val="lt1"/>
              </a:buClr>
              <a:buSzPts val="3600"/>
              <a:buNone/>
              <a:defRPr sz="4800">
                <a:solidFill>
                  <a:schemeClr val="lt1"/>
                </a:solidFill>
              </a:defRPr>
            </a:lvl3pPr>
            <a:lvl4pPr lvl="3" rtl="0">
              <a:spcBef>
                <a:spcPts val="0"/>
              </a:spcBef>
              <a:spcAft>
                <a:spcPts val="0"/>
              </a:spcAft>
              <a:buClr>
                <a:schemeClr val="lt1"/>
              </a:buClr>
              <a:buSzPts val="3600"/>
              <a:buNone/>
              <a:defRPr sz="4800">
                <a:solidFill>
                  <a:schemeClr val="lt1"/>
                </a:solidFill>
              </a:defRPr>
            </a:lvl4pPr>
            <a:lvl5pPr lvl="4" rtl="0">
              <a:spcBef>
                <a:spcPts val="0"/>
              </a:spcBef>
              <a:spcAft>
                <a:spcPts val="0"/>
              </a:spcAft>
              <a:buClr>
                <a:schemeClr val="lt1"/>
              </a:buClr>
              <a:buSzPts val="3600"/>
              <a:buNone/>
              <a:defRPr sz="4800">
                <a:solidFill>
                  <a:schemeClr val="lt1"/>
                </a:solidFill>
              </a:defRPr>
            </a:lvl5pPr>
            <a:lvl6pPr lvl="5" rtl="0">
              <a:spcBef>
                <a:spcPts val="0"/>
              </a:spcBef>
              <a:spcAft>
                <a:spcPts val="0"/>
              </a:spcAft>
              <a:buClr>
                <a:schemeClr val="lt1"/>
              </a:buClr>
              <a:buSzPts val="3600"/>
              <a:buNone/>
              <a:defRPr sz="4800">
                <a:solidFill>
                  <a:schemeClr val="lt1"/>
                </a:solidFill>
              </a:defRPr>
            </a:lvl6pPr>
            <a:lvl7pPr lvl="6" rtl="0">
              <a:spcBef>
                <a:spcPts val="0"/>
              </a:spcBef>
              <a:spcAft>
                <a:spcPts val="0"/>
              </a:spcAft>
              <a:buClr>
                <a:schemeClr val="lt1"/>
              </a:buClr>
              <a:buSzPts val="3600"/>
              <a:buNone/>
              <a:defRPr sz="4800">
                <a:solidFill>
                  <a:schemeClr val="lt1"/>
                </a:solidFill>
              </a:defRPr>
            </a:lvl7pPr>
            <a:lvl8pPr lvl="7" rtl="0">
              <a:spcBef>
                <a:spcPts val="0"/>
              </a:spcBef>
              <a:spcAft>
                <a:spcPts val="0"/>
              </a:spcAft>
              <a:buClr>
                <a:schemeClr val="lt1"/>
              </a:buClr>
              <a:buSzPts val="3600"/>
              <a:buNone/>
              <a:defRPr sz="4800">
                <a:solidFill>
                  <a:schemeClr val="lt1"/>
                </a:solidFill>
              </a:defRPr>
            </a:lvl8pPr>
            <a:lvl9pPr lvl="8" rtl="0">
              <a:spcBef>
                <a:spcPts val="0"/>
              </a:spcBef>
              <a:spcAft>
                <a:spcPts val="0"/>
              </a:spcAft>
              <a:buClr>
                <a:schemeClr val="lt1"/>
              </a:buClr>
              <a:buSzPts val="3600"/>
              <a:buNone/>
              <a:defRPr sz="4800">
                <a:solidFill>
                  <a:schemeClr val="lt1"/>
                </a:solidFill>
              </a:defRPr>
            </a:lvl9pPr>
          </a:lstStyle>
          <a:p>
            <a:endParaRPr/>
          </a:p>
        </p:txBody>
      </p:sp>
      <p:sp>
        <p:nvSpPr>
          <p:cNvPr id="24" name="Google Shape;24;p3"/>
          <p:cNvSpPr txBox="1">
            <a:spLocks noGrp="1"/>
          </p:cNvSpPr>
          <p:nvPr>
            <p:ph type="subTitle" idx="1"/>
          </p:nvPr>
        </p:nvSpPr>
        <p:spPr>
          <a:xfrm>
            <a:off x="2387600" y="3704917"/>
            <a:ext cx="7416800" cy="353600"/>
          </a:xfrm>
          <a:prstGeom prst="rect">
            <a:avLst/>
          </a:prstGeom>
        </p:spPr>
        <p:txBody>
          <a:bodyPr spcFirstLastPara="1" wrap="square" lIns="0" tIns="0" rIns="0" bIns="0" anchor="t" anchorCtr="0">
            <a:noAutofit/>
          </a:bodyPr>
          <a:lstStyle>
            <a:lvl1pPr lvl="0" rtl="0">
              <a:spcBef>
                <a:spcPts val="0"/>
              </a:spcBef>
              <a:spcAft>
                <a:spcPts val="0"/>
              </a:spcAft>
              <a:buClr>
                <a:schemeClr val="accent3"/>
              </a:buClr>
              <a:buSzPts val="1800"/>
              <a:buNone/>
              <a:defRPr sz="2400">
                <a:solidFill>
                  <a:schemeClr val="accent3"/>
                </a:solidFill>
              </a:defRPr>
            </a:lvl1pPr>
            <a:lvl2pPr lvl="1" rtl="0">
              <a:spcBef>
                <a:spcPts val="0"/>
              </a:spcBef>
              <a:spcAft>
                <a:spcPts val="0"/>
              </a:spcAft>
              <a:buClr>
                <a:schemeClr val="accent3"/>
              </a:buClr>
              <a:buSzPts val="1800"/>
              <a:buNone/>
              <a:defRPr sz="2400">
                <a:solidFill>
                  <a:schemeClr val="accent3"/>
                </a:solidFill>
              </a:defRPr>
            </a:lvl2pPr>
            <a:lvl3pPr lvl="2" rtl="0">
              <a:spcBef>
                <a:spcPts val="0"/>
              </a:spcBef>
              <a:spcAft>
                <a:spcPts val="0"/>
              </a:spcAft>
              <a:buSzPts val="1800"/>
              <a:buNone/>
              <a:defRPr sz="2400">
                <a:solidFill>
                  <a:schemeClr val="accent3"/>
                </a:solidFill>
              </a:defRPr>
            </a:lvl3pPr>
            <a:lvl4pPr lvl="3" rtl="0">
              <a:spcBef>
                <a:spcPts val="0"/>
              </a:spcBef>
              <a:spcAft>
                <a:spcPts val="0"/>
              </a:spcAft>
              <a:buClr>
                <a:schemeClr val="accent3"/>
              </a:buClr>
              <a:buSzPts val="1800"/>
              <a:buNone/>
              <a:defRPr sz="2400">
                <a:solidFill>
                  <a:schemeClr val="accent3"/>
                </a:solidFill>
              </a:defRPr>
            </a:lvl4pPr>
            <a:lvl5pPr lvl="4" rtl="0">
              <a:spcBef>
                <a:spcPts val="0"/>
              </a:spcBef>
              <a:spcAft>
                <a:spcPts val="0"/>
              </a:spcAft>
              <a:buClr>
                <a:schemeClr val="accent3"/>
              </a:buClr>
              <a:buSzPts val="1800"/>
              <a:buNone/>
              <a:defRPr sz="2400">
                <a:solidFill>
                  <a:schemeClr val="accent3"/>
                </a:solidFill>
              </a:defRPr>
            </a:lvl5pPr>
            <a:lvl6pPr lvl="5" rtl="0">
              <a:spcBef>
                <a:spcPts val="0"/>
              </a:spcBef>
              <a:spcAft>
                <a:spcPts val="0"/>
              </a:spcAft>
              <a:buClr>
                <a:schemeClr val="accent3"/>
              </a:buClr>
              <a:buSzPts val="1800"/>
              <a:buNone/>
              <a:defRPr sz="2400">
                <a:solidFill>
                  <a:schemeClr val="accent3"/>
                </a:solidFill>
              </a:defRPr>
            </a:lvl6pPr>
            <a:lvl7pPr lvl="6" rtl="0">
              <a:spcBef>
                <a:spcPts val="0"/>
              </a:spcBef>
              <a:spcAft>
                <a:spcPts val="0"/>
              </a:spcAft>
              <a:buClr>
                <a:schemeClr val="accent3"/>
              </a:buClr>
              <a:buSzPts val="1800"/>
              <a:buNone/>
              <a:defRPr sz="2400">
                <a:solidFill>
                  <a:schemeClr val="accent3"/>
                </a:solidFill>
              </a:defRPr>
            </a:lvl7pPr>
            <a:lvl8pPr lvl="7" rtl="0">
              <a:spcBef>
                <a:spcPts val="0"/>
              </a:spcBef>
              <a:spcAft>
                <a:spcPts val="0"/>
              </a:spcAft>
              <a:buClr>
                <a:schemeClr val="accent3"/>
              </a:buClr>
              <a:buSzPts val="1800"/>
              <a:buNone/>
              <a:defRPr sz="2400">
                <a:solidFill>
                  <a:schemeClr val="accent3"/>
                </a:solidFill>
              </a:defRPr>
            </a:lvl8pPr>
            <a:lvl9pPr lvl="8" rtl="0">
              <a:spcBef>
                <a:spcPts val="0"/>
              </a:spcBef>
              <a:spcAft>
                <a:spcPts val="0"/>
              </a:spcAft>
              <a:buClr>
                <a:schemeClr val="accent3"/>
              </a:buClr>
              <a:buSzPts val="1800"/>
              <a:buNone/>
              <a:defRPr sz="2400">
                <a:solidFill>
                  <a:schemeClr val="accent3"/>
                </a:solidFill>
              </a:defRPr>
            </a:lvl9pPr>
          </a:lstStyle>
          <a:p>
            <a:endParaRPr/>
          </a:p>
        </p:txBody>
      </p:sp>
    </p:spTree>
    <p:extLst>
      <p:ext uri="{BB962C8B-B14F-4D97-AF65-F5344CB8AC3E}">
        <p14:creationId xmlns:p14="http://schemas.microsoft.com/office/powerpoint/2010/main" val="154632200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 Dark">
  <p:cSld name="Blank - Dark">
    <p:spTree>
      <p:nvGrpSpPr>
        <p:cNvPr id="1" name="Shape 142"/>
        <p:cNvGrpSpPr/>
        <p:nvPr/>
      </p:nvGrpSpPr>
      <p:grpSpPr>
        <a:xfrm>
          <a:off x="0" y="0"/>
          <a:ext cx="0" cy="0"/>
          <a:chOff x="0" y="0"/>
          <a:chExt cx="0" cy="0"/>
        </a:xfrm>
      </p:grpSpPr>
      <p:sp>
        <p:nvSpPr>
          <p:cNvPr id="143" name="Google Shape;143;p13"/>
          <p:cNvSpPr txBox="1">
            <a:spLocks noGrp="1"/>
          </p:cNvSpPr>
          <p:nvPr>
            <p:ph type="sldNum" idx="12"/>
          </p:nvPr>
        </p:nvSpPr>
        <p:spPr>
          <a:xfrm>
            <a:off x="11410033" y="0"/>
            <a:ext cx="578800" cy="524800"/>
          </a:xfrm>
          <a:prstGeom prst="rect">
            <a:avLst/>
          </a:prstGeom>
        </p:spPr>
        <p:txBody>
          <a:bodyPr spcFirstLastPara="1" wrap="square" lIns="0" tIns="0" rIns="0" bIns="0" anchor="ctr" anchorCtr="0">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fld id="{00000000-1234-1234-1234-123412341234}" type="slidenum">
              <a:rPr lang="es-PE" smtClean="0"/>
              <a:pPr/>
              <a:t>‹Nº›</a:t>
            </a:fld>
            <a:endParaRPr lang="es-PE"/>
          </a:p>
        </p:txBody>
      </p:sp>
      <p:grpSp>
        <p:nvGrpSpPr>
          <p:cNvPr id="144" name="Google Shape;144;p13"/>
          <p:cNvGrpSpPr/>
          <p:nvPr/>
        </p:nvGrpSpPr>
        <p:grpSpPr>
          <a:xfrm>
            <a:off x="-418255" y="-24499"/>
            <a:ext cx="1823720" cy="2182673"/>
            <a:chOff x="-313691" y="-18375"/>
            <a:chExt cx="1367790" cy="1637005"/>
          </a:xfrm>
        </p:grpSpPr>
        <p:sp>
          <p:nvSpPr>
            <p:cNvPr id="145" name="Google Shape;145;p13"/>
            <p:cNvSpPr/>
            <p:nvPr/>
          </p:nvSpPr>
          <p:spPr>
            <a:xfrm>
              <a:off x="-313691" y="813730"/>
              <a:ext cx="754800" cy="804900"/>
            </a:xfrm>
            <a:prstGeom prst="parallelogram">
              <a:avLst>
                <a:gd name="adj" fmla="val 59001"/>
              </a:avLst>
            </a:prstGeom>
            <a:gradFill>
              <a:gsLst>
                <a:gs pos="0">
                  <a:schemeClr val="accent2"/>
                </a:gs>
                <a:gs pos="100000">
                  <a:schemeClr val="accent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6" name="Google Shape;146;p13"/>
            <p:cNvSpPr/>
            <p:nvPr/>
          </p:nvSpPr>
          <p:spPr>
            <a:xfrm>
              <a:off x="53899" y="237925"/>
              <a:ext cx="1000200" cy="1066800"/>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7" name="Google Shape;147;p13"/>
            <p:cNvSpPr/>
            <p:nvPr/>
          </p:nvSpPr>
          <p:spPr>
            <a:xfrm>
              <a:off x="304107" y="-18375"/>
              <a:ext cx="420900" cy="449100"/>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48" name="Google Shape;148;p13"/>
          <p:cNvGrpSpPr/>
          <p:nvPr/>
        </p:nvGrpSpPr>
        <p:grpSpPr>
          <a:xfrm>
            <a:off x="9980523" y="2340468"/>
            <a:ext cx="3774400" cy="4517696"/>
            <a:chOff x="7485392" y="1755351"/>
            <a:chExt cx="2830800" cy="3388272"/>
          </a:xfrm>
        </p:grpSpPr>
        <p:sp>
          <p:nvSpPr>
            <p:cNvPr id="149" name="Google Shape;149;p13"/>
            <p:cNvSpPr/>
            <p:nvPr/>
          </p:nvSpPr>
          <p:spPr>
            <a:xfrm>
              <a:off x="8005394" y="2926923"/>
              <a:ext cx="2078100" cy="2216700"/>
            </a:xfrm>
            <a:prstGeom prst="parallelogram">
              <a:avLst>
                <a:gd name="adj" fmla="val 59001"/>
              </a:avLst>
            </a:prstGeom>
            <a:gradFill>
              <a:gsLst>
                <a:gs pos="0">
                  <a:schemeClr val="accent2"/>
                </a:gs>
                <a:gs pos="100000">
                  <a:schemeClr val="accent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0" name="Google Shape;150;p13"/>
            <p:cNvSpPr/>
            <p:nvPr/>
          </p:nvSpPr>
          <p:spPr>
            <a:xfrm>
              <a:off x="7485392" y="1755351"/>
              <a:ext cx="2830800" cy="3019200"/>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5859600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D51217-9380-233F-196A-C10598D4483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00782AF-FA6A-1CC3-9072-F82DF5F426E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48F91DA5-8262-CBE5-67F9-E384DB96AFB6}"/>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1739768A-41A4-4502-CD5A-17BF446235D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EB99992-68A7-AF45-B3D2-70A329A36B47}"/>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2948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818BA8-0092-B7AD-03FD-EBCD8C2F2FC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C31462-67B5-1058-016B-F68622B0EFB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0D238A5-1E92-7C63-A777-27588F5F3482}"/>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842DF9B7-14C0-37AD-2257-B7B0A23863A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E3E4427-965C-C59F-A3A0-59B448F9A5B4}"/>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1944055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390D65-ACBF-D95A-F82E-E4114410369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19C16CA2-F9E4-C4A9-5B87-299F80AEE33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D92E3CB1-3589-FEEC-5A25-6457ECC796B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D364DE62-891E-BF68-588A-61940277A44E}"/>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6" name="Marcador de pie de página 5">
            <a:extLst>
              <a:ext uri="{FF2B5EF4-FFF2-40B4-BE49-F238E27FC236}">
                <a16:creationId xmlns:a16="http://schemas.microsoft.com/office/drawing/2014/main" id="{506F26C8-FD89-DCBC-97B0-63C5C561C5A7}"/>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B3BE630C-1EA0-1ACB-AEA1-769278DE8243}"/>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2059069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93F08-797D-9ED0-E78B-CA4EA8EC2F9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F9A8768B-9A07-5955-0CA1-120CDA3B1F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2945C6C-A879-45AA-6CE9-F0E6529776D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EC0C6C89-D416-40E2-EB48-7C0A187E8C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711724-62C6-55AD-E3D7-14EFAB3BA00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1A31B60D-FA8D-3A5E-3A44-B25276B5E261}"/>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8" name="Marcador de pie de página 7">
            <a:extLst>
              <a:ext uri="{FF2B5EF4-FFF2-40B4-BE49-F238E27FC236}">
                <a16:creationId xmlns:a16="http://schemas.microsoft.com/office/drawing/2014/main" id="{70BD3A09-CCFB-1064-D48A-A7477E092204}"/>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6C0CAEEA-953D-B9A0-C359-8AA481797697}"/>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911510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A1F35F-749E-B62B-699D-243FD9182D26}"/>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14CAD956-FF22-D9E5-08A4-202BD62BDBAE}"/>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4" name="Marcador de pie de página 3">
            <a:extLst>
              <a:ext uri="{FF2B5EF4-FFF2-40B4-BE49-F238E27FC236}">
                <a16:creationId xmlns:a16="http://schemas.microsoft.com/office/drawing/2014/main" id="{9309E75B-C28C-7735-D8C1-5E973C8E1AEB}"/>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F8F0885B-2AC8-140C-6D52-8382D11F7AE2}"/>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261947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DD6F943-6059-1588-C43B-73744167D046}"/>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3" name="Marcador de pie de página 2">
            <a:extLst>
              <a:ext uri="{FF2B5EF4-FFF2-40B4-BE49-F238E27FC236}">
                <a16:creationId xmlns:a16="http://schemas.microsoft.com/office/drawing/2014/main" id="{08113D31-4D24-51E1-C19D-964BEC337101}"/>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B43CB320-4460-5E99-D47B-C533BDB79A43}"/>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958719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9AB5C5-E9FB-A679-87EC-0C5FD043392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AD445C66-C121-A3B2-9E6A-FFA5BF6076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7451A014-1BEA-76EB-E0EA-B3593970E3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F1FAE96-2076-6463-7BC8-0FDC8EE57F2F}"/>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6" name="Marcador de pie de página 5">
            <a:extLst>
              <a:ext uri="{FF2B5EF4-FFF2-40B4-BE49-F238E27FC236}">
                <a16:creationId xmlns:a16="http://schemas.microsoft.com/office/drawing/2014/main" id="{CC8D773E-3DF0-A6AC-2AFC-6A5990B5C724}"/>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848D1276-5D9E-670D-3DFD-D9F6993A499B}"/>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1195954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AAE9B3-E3B9-B4BB-EF38-7389A13340A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5BD4D319-28C7-6310-21BB-7FB20D1D97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D1FFD835-7F3E-EEF9-6B7F-F49C23180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5C892F1-0BAC-736A-0B47-7CB99445A2AA}"/>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6" name="Marcador de pie de página 5">
            <a:extLst>
              <a:ext uri="{FF2B5EF4-FFF2-40B4-BE49-F238E27FC236}">
                <a16:creationId xmlns:a16="http://schemas.microsoft.com/office/drawing/2014/main" id="{11E911A4-6E3E-2960-AA2D-9772C6DF332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90C5B6B-7BC7-7913-EAF4-44693167E1C1}"/>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732749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BB1BFFA-23D9-EE29-4512-E26AB122CE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AD9A935-EA77-7F7A-AFC3-6C7D6C1667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F05E5D1-9DB8-0F3D-7DCD-053B6E1A9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3646B321-A856-C69E-5779-3BFA660E9C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PE"/>
          </a:p>
        </p:txBody>
      </p:sp>
      <p:sp>
        <p:nvSpPr>
          <p:cNvPr id="6" name="Marcador de número de diapositiva 5">
            <a:extLst>
              <a:ext uri="{FF2B5EF4-FFF2-40B4-BE49-F238E27FC236}">
                <a16:creationId xmlns:a16="http://schemas.microsoft.com/office/drawing/2014/main" id="{67667AFB-E58D-4CA3-A89E-6ABB97464D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D15C0B4-5A9B-4A6A-8AC5-AEAD0D3314E9}" type="slidenum">
              <a:rPr lang="es-PE" smtClean="0"/>
              <a:t>‹Nº›</a:t>
            </a:fld>
            <a:endParaRPr lang="es-PE"/>
          </a:p>
        </p:txBody>
      </p:sp>
    </p:spTree>
    <p:extLst>
      <p:ext uri="{BB962C8B-B14F-4D97-AF65-F5344CB8AC3E}">
        <p14:creationId xmlns:p14="http://schemas.microsoft.com/office/powerpoint/2010/main" val="1493390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40"/>
          <p:cNvSpPr txBox="1">
            <a:spLocks noGrp="1"/>
          </p:cNvSpPr>
          <p:nvPr>
            <p:ph type="ctrTitle"/>
          </p:nvPr>
        </p:nvSpPr>
        <p:spPr>
          <a:xfrm>
            <a:off x="1112952" y="493148"/>
            <a:ext cx="9966096" cy="1564236"/>
          </a:xfrm>
          <a:prstGeom prst="rect">
            <a:avLst/>
          </a:prstGeom>
        </p:spPr>
        <p:txBody>
          <a:bodyPr spcFirstLastPara="1" vert="horz" wrap="square" lIns="0" tIns="0" rIns="0" bIns="0" rtlCol="0" anchor="b" anchorCtr="0">
            <a:noAutofit/>
          </a:bodyPr>
          <a:lstStyle/>
          <a:p>
            <a:pPr algn="ctr"/>
            <a:r>
              <a:rPr lang="en" sz="3733"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rPr>
              <a:t>UNIVERSIDAD NACIONAL </a:t>
            </a:r>
            <a:br>
              <a:rPr lang="en" sz="3733"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rPr>
            </a:br>
            <a:r>
              <a:rPr lang="en" sz="3733"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rPr>
              <a:t>HERMILIO VALDIZAN</a:t>
            </a:r>
            <a:br>
              <a:rPr lang="en" sz="2667">
                <a:solidFill>
                  <a:schemeClr val="accent1">
                    <a:lumMod val="60000"/>
                    <a:lumOff val="40000"/>
                  </a:schemeClr>
                </a:solidFill>
                <a:latin typeface="Congenial Light" panose="02000503040000020004" pitchFamily="2" charset="0"/>
              </a:rPr>
            </a:br>
            <a:r>
              <a:rPr lang="en" sz="3200"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rPr>
              <a:t>Oficina de Gestión de la Calidad</a:t>
            </a:r>
            <a:endParaRPr sz="2400"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endParaRPr>
          </a:p>
        </p:txBody>
      </p:sp>
      <p:sp>
        <p:nvSpPr>
          <p:cNvPr id="427" name="Google Shape;427;p40"/>
          <p:cNvSpPr txBox="1">
            <a:spLocks noGrp="1"/>
          </p:cNvSpPr>
          <p:nvPr>
            <p:ph type="subTitle" idx="1"/>
          </p:nvPr>
        </p:nvSpPr>
        <p:spPr>
          <a:xfrm>
            <a:off x="1419725" y="2337786"/>
            <a:ext cx="9320235" cy="2284737"/>
          </a:xfrm>
          <a:prstGeom prst="rect">
            <a:avLst/>
          </a:prstGeom>
        </p:spPr>
        <p:txBody>
          <a:bodyPr spcFirstLastPara="1" vert="horz" wrap="square" lIns="0" tIns="0" rIns="0" bIns="0" rtlCol="0" anchor="t" anchorCtr="0">
            <a:noAutofit/>
          </a:bodyPr>
          <a:lstStyle/>
          <a:p>
            <a:pPr marL="0" indent="0" algn="ctr"/>
            <a:r>
              <a:rPr lang="es-MX" sz="3200" b="1">
                <a:solidFill>
                  <a:schemeClr val="accent2">
                    <a:lumMod val="60000"/>
                    <a:lumOff val="40000"/>
                  </a:schemeClr>
                </a:solidFill>
                <a:latin typeface="Congenial Light" panose="02000503040000020004" pitchFamily="2" charset="0"/>
              </a:rPr>
              <a:t>“SOCIALIZACIÓN DE LA DIRECTIVA PARA LA CONFORMACIÓN, FUNCIONAMIENTO Y EVALUACIÓN DE LOS CÍRCULOS DE MEJORA CONTINUA Y EL PERSONAL DOCENTE CON CARGO DIRECTIVO DE LA UNHEVAL”</a:t>
            </a:r>
            <a:endParaRPr lang="es-MX" sz="3200">
              <a:solidFill>
                <a:schemeClr val="accent2">
                  <a:lumMod val="60000"/>
                  <a:lumOff val="40000"/>
                </a:schemeClr>
              </a:solidFill>
              <a:latin typeface="Congenial Light" panose="02000503040000020004" pitchFamily="2" charset="0"/>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532" y="397352"/>
            <a:ext cx="1020560" cy="10301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CuadroTexto 1">
            <a:extLst>
              <a:ext uri="{FF2B5EF4-FFF2-40B4-BE49-F238E27FC236}">
                <a16:creationId xmlns:a16="http://schemas.microsoft.com/office/drawing/2014/main" id="{18874506-CF68-470B-BB53-70E844D10332}"/>
              </a:ext>
            </a:extLst>
          </p:cNvPr>
          <p:cNvSpPr txBox="1"/>
          <p:nvPr/>
        </p:nvSpPr>
        <p:spPr>
          <a:xfrm>
            <a:off x="10669773" y="6479502"/>
            <a:ext cx="1522227" cy="338554"/>
          </a:xfrm>
          <a:prstGeom prst="rect">
            <a:avLst/>
          </a:prstGeom>
          <a:noFill/>
        </p:spPr>
        <p:txBody>
          <a:bodyPr wrap="square" rtlCol="0">
            <a:spAutoFit/>
          </a:bodyPr>
          <a:lstStyle/>
          <a:p>
            <a:r>
              <a:rPr lang="es-PE" sz="1600" i="1">
                <a:solidFill>
                  <a:schemeClr val="bg1"/>
                </a:solidFill>
              </a:rPr>
              <a:t>MARZO 2024</a:t>
            </a:r>
          </a:p>
        </p:txBody>
      </p:sp>
      <p:sp>
        <p:nvSpPr>
          <p:cNvPr id="7" name="Google Shape;426;p40">
            <a:extLst>
              <a:ext uri="{FF2B5EF4-FFF2-40B4-BE49-F238E27FC236}">
                <a16:creationId xmlns:a16="http://schemas.microsoft.com/office/drawing/2014/main" id="{D1D4F5F0-F335-48B4-9834-5837E0C3EF78}"/>
              </a:ext>
            </a:extLst>
          </p:cNvPr>
          <p:cNvSpPr txBox="1">
            <a:spLocks/>
          </p:cNvSpPr>
          <p:nvPr/>
        </p:nvSpPr>
        <p:spPr>
          <a:xfrm>
            <a:off x="2301975" y="5828918"/>
            <a:ext cx="7555733" cy="564037"/>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1pPr>
            <a:lvl2pPr marR="0" lvl="1"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2pPr>
            <a:lvl3pPr marR="0" lvl="2"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3pPr>
            <a:lvl4pPr marR="0" lvl="3"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4pPr>
            <a:lvl5pPr marR="0" lvl="4"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5pPr>
            <a:lvl6pPr marR="0" lvl="5"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6pPr>
            <a:lvl7pPr marR="0" lvl="6"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7pPr>
            <a:lvl8pPr marR="0" lvl="7"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8pPr>
            <a:lvl9pPr marR="0" lvl="8"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9pPr>
          </a:lstStyle>
          <a:p>
            <a:pPr algn="ctr"/>
            <a:r>
              <a:rPr lang="es-MX" sz="3200">
                <a:solidFill>
                  <a:schemeClr val="accent1">
                    <a:lumMod val="60000"/>
                    <a:lumOff val="40000"/>
                  </a:schemeClr>
                </a:solidFill>
                <a:latin typeface="Congenial Light" panose="020F0502020204030204" pitchFamily="2" charset="0"/>
                <a:cs typeface="Calibri" panose="020F0502020204030204" pitchFamily="34" charset="0"/>
              </a:rPr>
              <a:t>Equipo de Acreditación</a:t>
            </a:r>
            <a:endParaRPr lang="es-MX" sz="2400">
              <a:solidFill>
                <a:schemeClr val="accent1">
                  <a:lumMod val="60000"/>
                  <a:lumOff val="40000"/>
                </a:schemeClr>
              </a:solidFill>
              <a:latin typeface="Congenial Light" panose="020F0502020204030204" pitchFamily="2" charset="0"/>
              <a:cs typeface="Calibri" panose="020F0502020204030204" pitchFamily="34" charset="0"/>
            </a:endParaRPr>
          </a:p>
        </p:txBody>
      </p:sp>
      <p:pic>
        <p:nvPicPr>
          <p:cNvPr id="5" name="Imagen 4" descr="Logotipo&#10;&#10;Descripción generada automáticamente">
            <a:extLst>
              <a:ext uri="{FF2B5EF4-FFF2-40B4-BE49-F238E27FC236}">
                <a16:creationId xmlns:a16="http://schemas.microsoft.com/office/drawing/2014/main" id="{E69E44B9-0E5D-FD4E-1691-97C4862F3C77}"/>
              </a:ext>
            </a:extLst>
          </p:cNvPr>
          <p:cNvPicPr>
            <a:picLocks noChangeAspect="1"/>
          </p:cNvPicPr>
          <p:nvPr/>
        </p:nvPicPr>
        <p:blipFill>
          <a:blip r:embed="rId4"/>
          <a:stretch>
            <a:fillRect/>
          </a:stretch>
        </p:blipFill>
        <p:spPr>
          <a:xfrm>
            <a:off x="10739961" y="568934"/>
            <a:ext cx="1021228" cy="1030185"/>
          </a:xfrm>
          <a:prstGeom prst="rect">
            <a:avLst/>
          </a:prstGeom>
        </p:spPr>
      </p:pic>
      <p:sp>
        <p:nvSpPr>
          <p:cNvPr id="6" name="CuadroTexto 5">
            <a:extLst>
              <a:ext uri="{FF2B5EF4-FFF2-40B4-BE49-F238E27FC236}">
                <a16:creationId xmlns:a16="http://schemas.microsoft.com/office/drawing/2014/main" id="{A536F19B-6B49-8A26-F1F6-AEA4D4AD1258}"/>
              </a:ext>
            </a:extLst>
          </p:cNvPr>
          <p:cNvSpPr txBox="1"/>
          <p:nvPr/>
        </p:nvSpPr>
        <p:spPr>
          <a:xfrm>
            <a:off x="1813092" y="4821837"/>
            <a:ext cx="8747243" cy="848181"/>
          </a:xfrm>
          <a:prstGeom prst="rect">
            <a:avLst/>
          </a:prstGeom>
          <a:noFill/>
        </p:spPr>
        <p:txBody>
          <a:bodyPr wrap="square" lIns="91440" tIns="45720" rIns="91440" bIns="45720" anchor="t">
            <a:spAutoFit/>
          </a:bodyPr>
          <a:lstStyle/>
          <a:p>
            <a:pPr algn="ctr">
              <a:lnSpc>
                <a:spcPct val="107000"/>
              </a:lnSpc>
              <a:spcAft>
                <a:spcPts val="800"/>
              </a:spcAft>
            </a:pPr>
            <a:r>
              <a:rPr lang="es-PE" sz="2000" b="1" dirty="0">
                <a:solidFill>
                  <a:schemeClr val="accent4">
                    <a:lumMod val="50000"/>
                  </a:schemeClr>
                </a:solidFill>
                <a:effectLst>
                  <a:outerShdw blurRad="38100" dist="38100" dir="2700000" algn="tl">
                    <a:srgbClr val="000000">
                      <a:alpha val="43137"/>
                    </a:srgbClr>
                  </a:outerShdw>
                </a:effectLst>
                <a:latin typeface="Congenial"/>
                <a:ea typeface="Arial" panose="020B0604020202020204" pitchFamily="34" charset="0"/>
                <a:cs typeface="Times New Roman"/>
              </a:rPr>
              <a:t>DIRECTIVA N° 004-2024-UNHEVAL/OGC</a:t>
            </a:r>
          </a:p>
          <a:p>
            <a:pPr algn="ctr">
              <a:lnSpc>
                <a:spcPct val="107000"/>
              </a:lnSpc>
              <a:spcAft>
                <a:spcPts val="800"/>
              </a:spcAft>
            </a:pPr>
            <a:r>
              <a:rPr lang="es-PE" sz="2000" b="1" dirty="0">
                <a:solidFill>
                  <a:schemeClr val="accent4">
                    <a:lumMod val="50000"/>
                  </a:schemeClr>
                </a:solidFill>
                <a:effectLst>
                  <a:outerShdw blurRad="38100" dist="38100" dir="2700000" algn="tl">
                    <a:srgbClr val="000000">
                      <a:alpha val="43137"/>
                    </a:srgbClr>
                  </a:outerShdw>
                </a:effectLst>
                <a:latin typeface="Congenial"/>
                <a:ea typeface="Calibri"/>
                <a:cs typeface="Times New Roman"/>
              </a:rPr>
              <a:t>Resolución Consejo Universitario No. 1453-2024-UNHEVAL</a:t>
            </a:r>
            <a:endParaRPr lang="es-PE" sz="2000" b="1" dirty="0">
              <a:solidFill>
                <a:schemeClr val="accent4">
                  <a:lumMod val="50000"/>
                </a:schemeClr>
              </a:solidFill>
              <a:effectLst>
                <a:outerShdw blurRad="38100" dist="38100" dir="2700000" algn="tl">
                  <a:srgbClr val="000000">
                    <a:alpha val="43137"/>
                  </a:srgbClr>
                </a:outerShdw>
              </a:effectLst>
              <a:latin typeface="Congenial" panose="020F05020202040302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6738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2"/>
            <a:ext cx="10403915" cy="883098"/>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10</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013388" y="203431"/>
            <a:ext cx="10562601" cy="584775"/>
          </a:xfrm>
          <a:prstGeom prst="rect">
            <a:avLst/>
          </a:prstGeom>
          <a:noFill/>
        </p:spPr>
        <p:txBody>
          <a:bodyPr wrap="square">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RETRIBUCIÓN ECONÓMICA</a:t>
            </a:r>
          </a:p>
        </p:txBody>
      </p:sp>
      <p:sp>
        <p:nvSpPr>
          <p:cNvPr id="26" name="CuadroTexto 25"/>
          <p:cNvSpPr txBox="1"/>
          <p:nvPr/>
        </p:nvSpPr>
        <p:spPr>
          <a:xfrm>
            <a:off x="949885" y="1312912"/>
            <a:ext cx="10403914" cy="4555093"/>
          </a:xfrm>
          <a:prstGeom prst="rect">
            <a:avLst/>
          </a:prstGeom>
          <a:noFill/>
        </p:spPr>
        <p:txBody>
          <a:bodyPr wrap="square" lIns="91440" tIns="45720" rIns="91440" bIns="45720" rtlCol="0" anchor="t">
            <a:spAutoFit/>
          </a:bodyPr>
          <a:lstStyle/>
          <a:p>
            <a:pPr algn="just">
              <a:spcAft>
                <a:spcPts val="1200"/>
              </a:spcAft>
            </a:pPr>
            <a:r>
              <a:rPr lang="es-ES" sz="2000">
                <a:solidFill>
                  <a:schemeClr val="tx2">
                    <a:lumMod val="75000"/>
                    <a:lumOff val="25000"/>
                  </a:schemeClr>
                </a:solidFill>
                <a:latin typeface="Arial Narrow" panose="020B0606020202030204" pitchFamily="34" charset="0"/>
              </a:rPr>
              <a:t>• Los acreedores a la retribución económica son los </a:t>
            </a:r>
            <a:r>
              <a:rPr lang="es-ES" sz="2000" b="1">
                <a:solidFill>
                  <a:schemeClr val="tx2">
                    <a:lumMod val="75000"/>
                    <a:lumOff val="25000"/>
                  </a:schemeClr>
                </a:solidFill>
                <a:latin typeface="Arial Narrow" panose="020B0606020202030204" pitchFamily="34" charset="0"/>
              </a:rPr>
              <a:t>docentes nombrados a tiempo completo y </a:t>
            </a:r>
            <a:r>
              <a:rPr lang="es-ES" sz="2000" b="1" u="sng">
                <a:solidFill>
                  <a:schemeClr val="tx2">
                    <a:lumMod val="75000"/>
                    <a:lumOff val="25000"/>
                  </a:schemeClr>
                </a:solidFill>
                <a:latin typeface="Arial Narrow" panose="020B0606020202030204" pitchFamily="34" charset="0"/>
              </a:rPr>
              <a:t>personal no docente nombrado decreto legislativo 276 (conforme a lo escala aprobada por el consejo universitario)</a:t>
            </a:r>
            <a:r>
              <a:rPr lang="es-ES" sz="2000" b="1">
                <a:solidFill>
                  <a:schemeClr val="tx2">
                    <a:lumMod val="75000"/>
                    <a:lumOff val="25000"/>
                  </a:schemeClr>
                </a:solidFill>
                <a:latin typeface="Arial Narrow" panose="020B0606020202030204" pitchFamily="34" charset="0"/>
              </a:rPr>
              <a:t>,</a:t>
            </a:r>
            <a:r>
              <a:rPr lang="es-ES" sz="2000">
                <a:solidFill>
                  <a:schemeClr val="tx2">
                    <a:lumMod val="75000"/>
                    <a:lumOff val="25000"/>
                  </a:schemeClr>
                </a:solidFill>
                <a:latin typeface="Arial Narrow" panose="020B0606020202030204" pitchFamily="34" charset="0"/>
              </a:rPr>
              <a:t> previa presentación de los listados de cumplimiento por parte de la OGC.</a:t>
            </a:r>
          </a:p>
          <a:p>
            <a:pPr algn="just">
              <a:spcAft>
                <a:spcPts val="1200"/>
              </a:spcAft>
            </a:pPr>
            <a:r>
              <a:rPr lang="es-ES" sz="2000">
                <a:solidFill>
                  <a:schemeClr val="tx2">
                    <a:lumMod val="75000"/>
                    <a:lumOff val="25000"/>
                  </a:schemeClr>
                </a:solidFill>
                <a:latin typeface="Arial Narrow" panose="020B0606020202030204" pitchFamily="34" charset="0"/>
                <a:ea typeface="+mn-lt"/>
                <a:cs typeface="+mn-lt"/>
              </a:rPr>
              <a:t>• </a:t>
            </a:r>
            <a:r>
              <a:rPr lang="es-ES" sz="2000">
                <a:solidFill>
                  <a:schemeClr val="tx2">
                    <a:lumMod val="75000"/>
                    <a:lumOff val="25000"/>
                  </a:schemeClr>
                </a:solidFill>
                <a:latin typeface="Arial Narrow" panose="020B0606020202030204" pitchFamily="34" charset="0"/>
                <a:cs typeface="Arial"/>
              </a:rPr>
              <a:t>En el caso del personal docente o no docente, que forma parte de un CMC y a la vez se encuentra considerado dentro de centro de producción y similares, </a:t>
            </a:r>
            <a:r>
              <a:rPr lang="es-ES" sz="2000" b="1">
                <a:solidFill>
                  <a:schemeClr val="tx2">
                    <a:lumMod val="75000"/>
                    <a:lumOff val="25000"/>
                  </a:schemeClr>
                </a:solidFill>
                <a:latin typeface="Arial Narrow" panose="020B0606020202030204" pitchFamily="34" charset="0"/>
                <a:cs typeface="Arial"/>
              </a:rPr>
              <a:t>se le abonará la retribución económica de la escala más alta</a:t>
            </a:r>
            <a:r>
              <a:rPr lang="es-ES" sz="2000">
                <a:solidFill>
                  <a:schemeClr val="tx2">
                    <a:lumMod val="75000"/>
                    <a:lumOff val="25000"/>
                  </a:schemeClr>
                </a:solidFill>
                <a:latin typeface="Arial Narrow" panose="020B0606020202030204" pitchFamily="34" charset="0"/>
                <a:cs typeface="Arial"/>
              </a:rPr>
              <a:t>, con excepción en los exámenes de admisión o actividades que se realicen de manera esporádica.</a:t>
            </a:r>
            <a:endParaRPr lang="es-ES" sz="2000">
              <a:solidFill>
                <a:schemeClr val="tx2">
                  <a:lumMod val="75000"/>
                  <a:lumOff val="25000"/>
                </a:schemeClr>
              </a:solidFill>
              <a:latin typeface="Arial Narrow" panose="020B0606020202030204" pitchFamily="34" charset="0"/>
            </a:endParaRPr>
          </a:p>
          <a:p>
            <a:pPr algn="just">
              <a:spcAft>
                <a:spcPts val="1200"/>
              </a:spcAft>
            </a:pPr>
            <a:r>
              <a:rPr lang="es-ES" sz="2000">
                <a:solidFill>
                  <a:schemeClr val="tx2">
                    <a:lumMod val="75000"/>
                    <a:lumOff val="25000"/>
                  </a:schemeClr>
                </a:solidFill>
                <a:latin typeface="Arial Narrow" panose="020B0606020202030204" pitchFamily="34" charset="0"/>
              </a:rPr>
              <a:t>• </a:t>
            </a:r>
            <a:r>
              <a:rPr lang="es-ES" sz="2000">
                <a:solidFill>
                  <a:schemeClr val="tx2">
                    <a:lumMod val="75000"/>
                    <a:lumOff val="25000"/>
                  </a:schemeClr>
                </a:solidFill>
                <a:latin typeface="Arial Narrow" panose="020B0606020202030204" pitchFamily="34" charset="0"/>
                <a:cs typeface="Arial"/>
              </a:rPr>
              <a:t>El personal docente o no docente puede integran uno o más CMC, sin embargo, para efectos de su retribución económica solo se considera la </a:t>
            </a:r>
            <a:r>
              <a:rPr lang="es-ES" sz="2000" b="1">
                <a:solidFill>
                  <a:schemeClr val="tx2">
                    <a:lumMod val="75000"/>
                    <a:lumOff val="25000"/>
                  </a:schemeClr>
                </a:solidFill>
                <a:latin typeface="Arial Narrow" panose="020B0606020202030204" pitchFamily="34" charset="0"/>
                <a:cs typeface="Arial"/>
              </a:rPr>
              <a:t>escala más alta al que pertenezca</a:t>
            </a:r>
            <a:r>
              <a:rPr lang="es-ES" sz="2000">
                <a:solidFill>
                  <a:schemeClr val="tx2">
                    <a:lumMod val="75000"/>
                    <a:lumOff val="25000"/>
                  </a:schemeClr>
                </a:solidFill>
                <a:latin typeface="Arial Narrow" panose="020B0606020202030204" pitchFamily="34" charset="0"/>
                <a:cs typeface="Arial"/>
              </a:rPr>
              <a:t>, y que previo informe de las actividades cumplidas en la cantidad de CMC en la que participa. En caso de incumplimiento no se le asignará el pago correspondiente.</a:t>
            </a:r>
          </a:p>
          <a:p>
            <a:pPr algn="just">
              <a:spcAft>
                <a:spcPts val="1200"/>
              </a:spcAft>
            </a:pPr>
            <a:r>
              <a:rPr lang="es-ES" sz="2000">
                <a:solidFill>
                  <a:schemeClr val="tx2">
                    <a:lumMod val="75000"/>
                    <a:lumOff val="25000"/>
                  </a:schemeClr>
                </a:solidFill>
                <a:latin typeface="Arial Narrow" panose="020B0606020202030204" pitchFamily="34" charset="0"/>
              </a:rPr>
              <a:t>• Para la ejecución del pago de retribución económica, la OGC emitirá listados de cumplimiento del personal docente y no docente que cumplieron con las actividades del CMC programado.</a:t>
            </a: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599949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104C0661-E73B-6B54-3343-C41362F2AC37}"/>
              </a:ext>
            </a:extLst>
          </p:cNvPr>
          <p:cNvGraphicFramePr>
            <a:graphicFrameLocks noGrp="1"/>
          </p:cNvGraphicFramePr>
          <p:nvPr>
            <p:extLst>
              <p:ext uri="{D42A27DB-BD31-4B8C-83A1-F6EECF244321}">
                <p14:modId xmlns:p14="http://schemas.microsoft.com/office/powerpoint/2010/main" val="4179310298"/>
              </p:ext>
            </p:extLst>
          </p:nvPr>
        </p:nvGraphicFramePr>
        <p:xfrm>
          <a:off x="363186" y="1150268"/>
          <a:ext cx="11335874" cy="2703460"/>
        </p:xfrm>
        <a:graphic>
          <a:graphicData uri="http://schemas.openxmlformats.org/drawingml/2006/table">
            <a:tbl>
              <a:tblPr firstRow="1" bandRow="1">
                <a:tableStyleId>{5C22544A-7EE6-4342-B048-85BDC9FD1C3A}</a:tableStyleId>
              </a:tblPr>
              <a:tblGrid>
                <a:gridCol w="517827">
                  <a:extLst>
                    <a:ext uri="{9D8B030D-6E8A-4147-A177-3AD203B41FA5}">
                      <a16:colId xmlns:a16="http://schemas.microsoft.com/office/drawing/2014/main" val="310955243"/>
                    </a:ext>
                  </a:extLst>
                </a:gridCol>
                <a:gridCol w="2557276">
                  <a:extLst>
                    <a:ext uri="{9D8B030D-6E8A-4147-A177-3AD203B41FA5}">
                      <a16:colId xmlns:a16="http://schemas.microsoft.com/office/drawing/2014/main" val="1233512017"/>
                    </a:ext>
                  </a:extLst>
                </a:gridCol>
                <a:gridCol w="2495442">
                  <a:extLst>
                    <a:ext uri="{9D8B030D-6E8A-4147-A177-3AD203B41FA5}">
                      <a16:colId xmlns:a16="http://schemas.microsoft.com/office/drawing/2014/main" val="3757493154"/>
                    </a:ext>
                  </a:extLst>
                </a:gridCol>
                <a:gridCol w="2300875">
                  <a:extLst>
                    <a:ext uri="{9D8B030D-6E8A-4147-A177-3AD203B41FA5}">
                      <a16:colId xmlns:a16="http://schemas.microsoft.com/office/drawing/2014/main" val="4228785271"/>
                    </a:ext>
                  </a:extLst>
                </a:gridCol>
                <a:gridCol w="1732227">
                  <a:extLst>
                    <a:ext uri="{9D8B030D-6E8A-4147-A177-3AD203B41FA5}">
                      <a16:colId xmlns:a16="http://schemas.microsoft.com/office/drawing/2014/main" val="846332729"/>
                    </a:ext>
                  </a:extLst>
                </a:gridCol>
                <a:gridCol w="1732227">
                  <a:extLst>
                    <a:ext uri="{9D8B030D-6E8A-4147-A177-3AD203B41FA5}">
                      <a16:colId xmlns:a16="http://schemas.microsoft.com/office/drawing/2014/main" val="2334212913"/>
                    </a:ext>
                  </a:extLst>
                </a:gridCol>
              </a:tblGrid>
              <a:tr h="540439">
                <a:tc>
                  <a:txBody>
                    <a:bodyPr/>
                    <a:lstStyle/>
                    <a:p>
                      <a:pPr algn="ctr"/>
                      <a:r>
                        <a:rPr lang="es-MX" sz="1400" err="1">
                          <a:effectLst>
                            <a:outerShdw blurRad="38100" dist="38100" dir="2700000" algn="tl">
                              <a:srgbClr val="000000">
                                <a:alpha val="43137"/>
                              </a:srgbClr>
                            </a:outerShdw>
                          </a:effectLst>
                          <a:latin typeface="Arial Narrow"/>
                        </a:rPr>
                        <a:t>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OFICINA / DIRECCIÓN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 FUNCIONALES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err="1">
                          <a:effectLst>
                            <a:outerShdw blurRad="38100" dist="38100" dir="2700000" algn="tl">
                              <a:srgbClr val="000000">
                                <a:alpha val="43137"/>
                              </a:srgbClr>
                            </a:outerShdw>
                          </a:effectLst>
                          <a:latin typeface="Arial Narrow"/>
                        </a:rPr>
                        <a:t>N°</a:t>
                      </a:r>
                      <a:r>
                        <a:rPr lang="es-MX" sz="1400">
                          <a:effectLst>
                            <a:outerShdw blurRad="38100" dist="38100" dir="2700000" algn="tl">
                              <a:srgbClr val="000000">
                                <a:alpha val="43137"/>
                              </a:srgbClr>
                            </a:outerShdw>
                          </a:effectLst>
                          <a:latin typeface="Arial Narrow"/>
                        </a:rPr>
                        <a:t> DE PERSONAL D. LEG. 276 </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TIPO DE CMC ADMINISTRATIVO</a:t>
                      </a:r>
                      <a:endParaRPr lang="es-PE" sz="1400">
                        <a:effectLst>
                          <a:outerShdw blurRad="38100" dist="38100" dir="2700000" algn="tl">
                            <a:srgbClr val="000000">
                              <a:alpha val="43137"/>
                            </a:srgbClr>
                          </a:outerShdw>
                        </a:effectLst>
                        <a:latin typeface="Arial Narrow"/>
                      </a:endParaRPr>
                    </a:p>
                  </a:txBody>
                  <a:tcPr anchor="ctr"/>
                </a:tc>
                <a:extLst>
                  <a:ext uri="{0D108BD9-81ED-4DB2-BD59-A6C34878D82A}">
                    <a16:rowId xmlns:a16="http://schemas.microsoft.com/office/drawing/2014/main" val="1323954952"/>
                  </a:ext>
                </a:extLst>
              </a:tr>
              <a:tr h="540438">
                <a:tc>
                  <a:txBody>
                    <a:bodyPr/>
                    <a:lstStyle/>
                    <a:p>
                      <a:pPr lvl="0" algn="ctr">
                        <a:buNone/>
                      </a:pPr>
                      <a:r>
                        <a:rPr lang="es-MX" sz="1400" kern="1200">
                          <a:solidFill>
                            <a:schemeClr val="dk1"/>
                          </a:solidFill>
                          <a:latin typeface="Arial Narrow"/>
                          <a:ea typeface="+mn-ea"/>
                          <a:cs typeface="+mn-cs"/>
                        </a:rPr>
                        <a:t>1</a:t>
                      </a:r>
                    </a:p>
                  </a:txBody>
                  <a:tcPr anchor="ctr">
                    <a:solidFill>
                      <a:srgbClr val="E7EAED"/>
                    </a:solidFill>
                  </a:tcPr>
                </a:tc>
                <a:tc>
                  <a:txBody>
                    <a:bodyPr/>
                    <a:lstStyle/>
                    <a:p>
                      <a:pPr lvl="0">
                        <a:buNone/>
                      </a:pPr>
                      <a:r>
                        <a:rPr lang="es-MX" sz="1400" kern="1200" noProof="0">
                          <a:solidFill>
                            <a:schemeClr val="dk1"/>
                          </a:solidFill>
                          <a:latin typeface="Arial Narrow"/>
                          <a:ea typeface="+mn-ea"/>
                          <a:cs typeface="+mn-cs"/>
                        </a:rPr>
                        <a:t>DIRECCIÓN DE ASUNTOS Y</a:t>
                      </a:r>
                      <a:endParaRPr lang="en-US" sz="1400" kern="1200" noProof="0">
                        <a:solidFill>
                          <a:schemeClr val="dk1"/>
                        </a:solidFill>
                        <a:latin typeface="Arial Narrow"/>
                        <a:ea typeface="+mn-ea"/>
                        <a:cs typeface="+mn-cs"/>
                      </a:endParaRPr>
                    </a:p>
                    <a:p>
                      <a:pPr lvl="0">
                        <a:buNone/>
                      </a:pPr>
                      <a:r>
                        <a:rPr lang="es-MX" sz="1400" kern="1200" noProof="0">
                          <a:solidFill>
                            <a:schemeClr val="dk1"/>
                          </a:solidFill>
                          <a:latin typeface="Arial Narrow"/>
                          <a:ea typeface="+mn-ea"/>
                          <a:cs typeface="+mn-cs"/>
                        </a:rPr>
                        <a:t>SERVICIOS ACADÉMICOS</a:t>
                      </a:r>
                      <a:endParaRPr lang="es-MX" sz="1400" kern="1200">
                        <a:solidFill>
                          <a:schemeClr val="dk1"/>
                        </a:solidFill>
                        <a:latin typeface="Arial Narrow"/>
                        <a:ea typeface="+mn-ea"/>
                        <a:cs typeface="+mn-cs"/>
                      </a:endParaRPr>
                    </a:p>
                  </a:txBody>
                  <a:tcPr anchor="ctr">
                    <a:solidFill>
                      <a:srgbClr val="E7EAED"/>
                    </a:solidFill>
                  </a:tcPr>
                </a:tc>
                <a:tc>
                  <a:txBody>
                    <a:bodyPr/>
                    <a:lstStyle/>
                    <a:p>
                      <a:pPr lvl="0" algn="ctr">
                        <a:buNone/>
                      </a:pPr>
                      <a:r>
                        <a:rPr lang="es-MX" sz="1400" kern="1200">
                          <a:solidFill>
                            <a:schemeClr val="dk1"/>
                          </a:solidFill>
                          <a:latin typeface="Arial Narrow"/>
                          <a:ea typeface="+mn-ea"/>
                          <a:cs typeface="+mn-cs"/>
                        </a:rPr>
                        <a:t>-</a:t>
                      </a:r>
                    </a:p>
                  </a:txBody>
                  <a:tcPr anchor="ctr">
                    <a:solidFill>
                      <a:srgbClr val="E7EAED"/>
                    </a:solidFill>
                  </a:tcPr>
                </a:tc>
                <a:tc>
                  <a:txBody>
                    <a:bodyPr/>
                    <a:lstStyle/>
                    <a:p>
                      <a:pPr lvl="0" algn="ctr">
                        <a:buNone/>
                      </a:pPr>
                      <a:r>
                        <a:rPr lang="es-MX" sz="1400" kern="1200">
                          <a:solidFill>
                            <a:schemeClr val="dk1"/>
                          </a:solidFill>
                          <a:latin typeface="Arial Narrow"/>
                          <a:ea typeface="+mn-ea"/>
                          <a:cs typeface="+mn-cs"/>
                        </a:rPr>
                        <a:t>-</a:t>
                      </a:r>
                    </a:p>
                  </a:txBody>
                  <a:tcPr anchor="ctr">
                    <a:solidFill>
                      <a:srgbClr val="E7EAED"/>
                    </a:solidFill>
                  </a:tcPr>
                </a:tc>
                <a:tc>
                  <a:txBody>
                    <a:bodyPr/>
                    <a:lstStyle/>
                    <a:p>
                      <a:pPr lvl="0" algn="ctr">
                        <a:buNone/>
                      </a:pPr>
                      <a:r>
                        <a:rPr lang="es-MX" sz="1400" kern="1200">
                          <a:solidFill>
                            <a:schemeClr val="dk1"/>
                          </a:solidFill>
                          <a:latin typeface="Arial Narrow"/>
                          <a:ea typeface="+mn-ea"/>
                          <a:cs typeface="+mn-cs"/>
                        </a:rPr>
                        <a:t>1</a:t>
                      </a:r>
                    </a:p>
                  </a:txBody>
                  <a:tcPr anchor="ctr">
                    <a:solidFill>
                      <a:srgbClr val="E7EAED"/>
                    </a:solidFill>
                  </a:tcPr>
                </a:tc>
                <a:tc>
                  <a:txBody>
                    <a:bodyPr/>
                    <a:lstStyle/>
                    <a:p>
                      <a:pPr lvl="0" algn="ctr">
                        <a:buNone/>
                      </a:pPr>
                      <a:r>
                        <a:rPr lang="es-MX" sz="1400" kern="1200">
                          <a:solidFill>
                            <a:srgbClr val="0E30ED"/>
                          </a:solidFill>
                          <a:latin typeface="Arial Narrow"/>
                          <a:ea typeface="+mn-ea"/>
                          <a:cs typeface="+mn-cs"/>
                        </a:rPr>
                        <a:t>CMC Especial</a:t>
                      </a:r>
                    </a:p>
                  </a:txBody>
                  <a:tcPr anchor="ctr">
                    <a:solidFill>
                      <a:srgbClr val="E7EAED"/>
                    </a:solidFill>
                  </a:tcPr>
                </a:tc>
                <a:extLst>
                  <a:ext uri="{0D108BD9-81ED-4DB2-BD59-A6C34878D82A}">
                    <a16:rowId xmlns:a16="http://schemas.microsoft.com/office/drawing/2014/main" val="3900613429"/>
                  </a:ext>
                </a:extLst>
              </a:tr>
              <a:tr h="540861">
                <a:tc>
                  <a:txBody>
                    <a:bodyPr/>
                    <a:lstStyle/>
                    <a:p>
                      <a:pPr algn="ctr"/>
                      <a:r>
                        <a:rPr lang="es-MX" sz="1400">
                          <a:latin typeface="Arial Narrow"/>
                        </a:rPr>
                        <a:t>2</a:t>
                      </a:r>
                    </a:p>
                  </a:txBody>
                  <a:tcPr anchor="ctr">
                    <a:solidFill>
                      <a:srgbClr val="CCD2D8"/>
                    </a:solidFill>
                  </a:tcPr>
                </a:tc>
                <a:tc>
                  <a:txBody>
                    <a:bodyPr/>
                    <a:lstStyle/>
                    <a:p>
                      <a:r>
                        <a:rPr lang="es-MX" sz="1400">
                          <a:latin typeface="Arial Narrow"/>
                        </a:rPr>
                        <a:t>DIRECCIÓN DE ASUNTOS Y</a:t>
                      </a:r>
                    </a:p>
                    <a:p>
                      <a:r>
                        <a:rPr lang="es-MX" sz="1400">
                          <a:latin typeface="Arial Narrow"/>
                        </a:rPr>
                        <a:t>SERVICIOS ACADÉMICOS</a:t>
                      </a:r>
                      <a:endParaRPr lang="es-PE" sz="1400">
                        <a:latin typeface="Arial Narrow"/>
                      </a:endParaRPr>
                    </a:p>
                  </a:txBody>
                  <a:tcPr anchor="ctr">
                    <a:solidFill>
                      <a:srgbClr val="CCD2D8"/>
                    </a:solidFill>
                  </a:tcPr>
                </a:tc>
                <a:tc>
                  <a:txBody>
                    <a:bodyPr/>
                    <a:lstStyle/>
                    <a:p>
                      <a:pPr algn="ctr"/>
                      <a:r>
                        <a:rPr lang="es-PE" sz="1400">
                          <a:latin typeface="Arial Narrow"/>
                        </a:rPr>
                        <a:t>Unidad de Admisión</a:t>
                      </a:r>
                    </a:p>
                  </a:txBody>
                  <a:tcPr anchor="ctr">
                    <a:solidFill>
                      <a:srgbClr val="CCD2D8"/>
                    </a:solidFill>
                  </a:tcPr>
                </a:tc>
                <a:tc>
                  <a:txBody>
                    <a:bodyPr/>
                    <a:lstStyle/>
                    <a:p>
                      <a:pPr algn="ctr"/>
                      <a:r>
                        <a:rPr lang="es-MX" sz="1400">
                          <a:latin typeface="Arial Narrow"/>
                        </a:rPr>
                        <a:t>Unidad Funcional de Procesos de Admisión</a:t>
                      </a:r>
                    </a:p>
                  </a:txBody>
                  <a:tcPr anchor="ctr">
                    <a:solidFill>
                      <a:srgbClr val="CCD2D8"/>
                    </a:solidFill>
                  </a:tcPr>
                </a:tc>
                <a:tc>
                  <a:txBody>
                    <a:bodyPr/>
                    <a:lstStyle/>
                    <a:p>
                      <a:pPr algn="ctr"/>
                      <a:r>
                        <a:rPr lang="es-PE" sz="1400">
                          <a:latin typeface="Arial Narrow"/>
                        </a:rPr>
                        <a:t>1</a:t>
                      </a:r>
                    </a:p>
                  </a:txBody>
                  <a:tcPr anchor="ctr">
                    <a:solidFill>
                      <a:srgbClr val="CCD2D8"/>
                    </a:solidFill>
                  </a:tcPr>
                </a:tc>
                <a:tc>
                  <a:txBody>
                    <a:bodyPr/>
                    <a:lstStyle/>
                    <a:p>
                      <a:pPr algn="ctr"/>
                      <a:r>
                        <a:rPr lang="es-PE" sz="1400">
                          <a:latin typeface="Arial Narrow"/>
                        </a:rPr>
                        <a:t>CMC acreditación</a:t>
                      </a:r>
                    </a:p>
                  </a:txBody>
                  <a:tcPr anchor="ctr">
                    <a:solidFill>
                      <a:srgbClr val="CCD2D8"/>
                    </a:solidFill>
                  </a:tcPr>
                </a:tc>
                <a:extLst>
                  <a:ext uri="{0D108BD9-81ED-4DB2-BD59-A6C34878D82A}">
                    <a16:rowId xmlns:a16="http://schemas.microsoft.com/office/drawing/2014/main" val="179965944"/>
                  </a:ext>
                </a:extLst>
              </a:tr>
              <a:tr h="540861">
                <a:tc>
                  <a:txBody>
                    <a:bodyPr/>
                    <a:lstStyle/>
                    <a:p>
                      <a:pPr algn="ctr"/>
                      <a:r>
                        <a:rPr lang="es-MX" sz="1400">
                          <a:latin typeface="Arial Narrow"/>
                        </a:rPr>
                        <a:t>3</a:t>
                      </a:r>
                    </a:p>
                  </a:txBody>
                  <a:tcPr anchor="ctr"/>
                </a:tc>
                <a:tc>
                  <a:txBody>
                    <a:bodyPr/>
                    <a:lstStyle/>
                    <a:p>
                      <a:r>
                        <a:rPr lang="es-MX" sz="1400">
                          <a:latin typeface="Arial Narrow"/>
                        </a:rPr>
                        <a:t>DIRECCIÓN DE ASUNTOS Y</a:t>
                      </a:r>
                    </a:p>
                    <a:p>
                      <a:r>
                        <a:rPr lang="es-MX" sz="1400">
                          <a:latin typeface="Arial Narrow"/>
                        </a:rPr>
                        <a:t>SERVICIOS ACADÉMICOS</a:t>
                      </a:r>
                      <a:endParaRPr lang="es-PE" sz="1400">
                        <a:latin typeface="Arial Narrow"/>
                      </a:endParaRPr>
                    </a:p>
                  </a:txBody>
                  <a:tcPr anchor="ctr"/>
                </a:tc>
                <a:tc>
                  <a:txBody>
                    <a:bodyPr/>
                    <a:lstStyle/>
                    <a:p>
                      <a:pPr algn="ctr"/>
                      <a:r>
                        <a:rPr lang="es-PE" sz="1400">
                          <a:latin typeface="Arial Narrow"/>
                        </a:rPr>
                        <a:t>Unidad de Procesos Académicos </a:t>
                      </a:r>
                      <a:endParaRPr lang="es-PE" sz="1400" kern="1200">
                        <a:solidFill>
                          <a:schemeClr val="dk1"/>
                        </a:solidFill>
                        <a:latin typeface="Arial Narrow"/>
                        <a:ea typeface="+mn-ea"/>
                        <a:cs typeface="+mn-cs"/>
                      </a:endParaRPr>
                    </a:p>
                  </a:txBody>
                  <a:tcPr anchor="ctr"/>
                </a:tc>
                <a:tc>
                  <a:txBody>
                    <a:bodyPr/>
                    <a:lstStyle/>
                    <a:p>
                      <a:pPr algn="ctr"/>
                      <a:r>
                        <a:rPr lang="es-ES" sz="1400">
                          <a:latin typeface="Arial Narrow"/>
                        </a:rPr>
                        <a:t>Unidad Funcional de Procesos Académicos de Pre y Posgrado </a:t>
                      </a:r>
                      <a:endParaRPr lang="es-PE" sz="1400" kern="1200">
                        <a:solidFill>
                          <a:schemeClr val="dk1"/>
                        </a:solidFill>
                        <a:latin typeface="Arial Narrow"/>
                        <a:ea typeface="+mn-ea"/>
                        <a:cs typeface="+mn-cs"/>
                      </a:endParaRPr>
                    </a:p>
                  </a:txBody>
                  <a:tcPr anchor="ctr"/>
                </a:tc>
                <a:tc>
                  <a:txBody>
                    <a:bodyPr/>
                    <a:lstStyle/>
                    <a:p>
                      <a:pPr lvl="0" algn="ctr">
                        <a:buNone/>
                      </a:pPr>
                      <a:r>
                        <a:rPr lang="es-PE" sz="1400" kern="1200">
                          <a:solidFill>
                            <a:schemeClr val="dk1"/>
                          </a:solidFill>
                          <a:latin typeface="Arial Narrow"/>
                          <a:ea typeface="+mn-ea"/>
                          <a:cs typeface="+mn-cs"/>
                        </a:rPr>
                        <a:t>5</a:t>
                      </a:r>
                    </a:p>
                  </a:txBody>
                  <a:tcPr anchor="ctr"/>
                </a:tc>
                <a:tc>
                  <a:txBody>
                    <a:bodyPr/>
                    <a:lstStyle/>
                    <a:p>
                      <a:pPr lvl="0" algn="ctr">
                        <a:lnSpc>
                          <a:spcPct val="100000"/>
                        </a:lnSpc>
                        <a:spcBef>
                          <a:spcPts val="0"/>
                        </a:spcBef>
                        <a:spcAft>
                          <a:spcPts val="0"/>
                        </a:spcAft>
                        <a:buNone/>
                      </a:pPr>
                      <a:r>
                        <a:rPr lang="es-PE" sz="1400" b="0" i="0" u="none" strike="noStrike" kern="1200" noProof="0">
                          <a:solidFill>
                            <a:srgbClr val="000000"/>
                          </a:solidFill>
                          <a:latin typeface="Arial Narrow"/>
                        </a:rPr>
                        <a:t>CMC acreditación</a:t>
                      </a:r>
                    </a:p>
                  </a:txBody>
                  <a:tcPr anchor="ctr"/>
                </a:tc>
                <a:extLst>
                  <a:ext uri="{0D108BD9-81ED-4DB2-BD59-A6C34878D82A}">
                    <a16:rowId xmlns:a16="http://schemas.microsoft.com/office/drawing/2014/main" val="2124738639"/>
                  </a:ext>
                </a:extLst>
              </a:tr>
              <a:tr h="540861">
                <a:tc>
                  <a:txBody>
                    <a:bodyPr/>
                    <a:lstStyle/>
                    <a:p>
                      <a:pPr algn="ctr"/>
                      <a:r>
                        <a:rPr lang="es-MX" sz="1400">
                          <a:latin typeface="Arial Narrow"/>
                        </a:rPr>
                        <a:t>4</a:t>
                      </a:r>
                    </a:p>
                  </a:txBody>
                  <a:tcPr anchor="ctr"/>
                </a:tc>
                <a:tc>
                  <a:txBody>
                    <a:bodyPr/>
                    <a:lstStyle/>
                    <a:p>
                      <a:r>
                        <a:rPr lang="es-MX" sz="1400">
                          <a:latin typeface="Arial Narrow"/>
                        </a:rPr>
                        <a:t>DIRECCIÓN DE ASUNTOS Y</a:t>
                      </a:r>
                    </a:p>
                    <a:p>
                      <a:r>
                        <a:rPr lang="es-MX" sz="1400">
                          <a:latin typeface="Arial Narrow"/>
                        </a:rPr>
                        <a:t>SERVICIOS ACADÉMICOS</a:t>
                      </a:r>
                      <a:endParaRPr lang="es-PE" sz="1400">
                        <a:latin typeface="Arial Narrow"/>
                      </a:endParaRPr>
                    </a:p>
                  </a:txBody>
                  <a:tcPr anchor="ctr"/>
                </a:tc>
                <a:tc>
                  <a:txBody>
                    <a:bodyPr/>
                    <a:lstStyle/>
                    <a:p>
                      <a:pPr algn="ctr"/>
                      <a:r>
                        <a:rPr lang="es-PE" sz="1400">
                          <a:latin typeface="Arial Narrow"/>
                        </a:rPr>
                        <a:t>Unidad de Procesos Académicos </a:t>
                      </a:r>
                      <a:endParaRPr lang="es-PE" sz="1400" kern="1200">
                        <a:solidFill>
                          <a:schemeClr val="dk1"/>
                        </a:solidFill>
                        <a:latin typeface="Arial Narrow"/>
                        <a:ea typeface="+mn-ea"/>
                        <a:cs typeface="+mn-cs"/>
                      </a:endParaRPr>
                    </a:p>
                  </a:txBody>
                  <a:tcPr anchor="ctr">
                    <a:solidFill>
                      <a:srgbClr val="E7EAED"/>
                    </a:solidFill>
                  </a:tcPr>
                </a:tc>
                <a:tc>
                  <a:txBody>
                    <a:bodyPr/>
                    <a:lstStyle/>
                    <a:p>
                      <a:pPr algn="ctr"/>
                      <a:r>
                        <a:rPr lang="es-ES" sz="1400">
                          <a:latin typeface="Arial Narrow"/>
                        </a:rPr>
                        <a:t>Unidad Funcional de Registro Central y Archivo Académico </a:t>
                      </a:r>
                    </a:p>
                  </a:txBody>
                  <a:tcPr anchor="ctr"/>
                </a:tc>
                <a:tc>
                  <a:txBody>
                    <a:bodyPr/>
                    <a:lstStyle/>
                    <a:p>
                      <a:pPr algn="ctr"/>
                      <a:r>
                        <a:rPr lang="es-PE" sz="1400" kern="1200">
                          <a:solidFill>
                            <a:schemeClr val="dk1"/>
                          </a:solidFill>
                          <a:latin typeface="Arial Narrow"/>
                          <a:ea typeface="+mn-ea"/>
                          <a:cs typeface="+mn-cs"/>
                        </a:rPr>
                        <a:t>7</a:t>
                      </a:r>
                    </a:p>
                  </a:txBody>
                  <a:tcPr anchor="ctr"/>
                </a:tc>
                <a:tc>
                  <a:txBody>
                    <a:bodyPr/>
                    <a:lstStyle/>
                    <a:p>
                      <a:pPr lvl="0" algn="ctr">
                        <a:lnSpc>
                          <a:spcPct val="100000"/>
                        </a:lnSpc>
                        <a:spcBef>
                          <a:spcPts val="0"/>
                        </a:spcBef>
                        <a:spcAft>
                          <a:spcPts val="0"/>
                        </a:spcAft>
                        <a:buNone/>
                      </a:pPr>
                      <a:r>
                        <a:rPr lang="es-MX" sz="1400" b="0" i="0" u="none" strike="noStrike" kern="1200" noProof="0">
                          <a:solidFill>
                            <a:srgbClr val="0E30ED"/>
                          </a:solidFill>
                          <a:latin typeface="Arial Narrow"/>
                        </a:rPr>
                        <a:t>CMC Especial</a:t>
                      </a:r>
                      <a:endParaRPr lang="es-PE" sz="1400" b="0" i="0" u="none" strike="noStrike" kern="1200" noProof="0">
                        <a:solidFill>
                          <a:srgbClr val="000000"/>
                        </a:solidFill>
                        <a:latin typeface="Arial Narrow"/>
                      </a:endParaRPr>
                    </a:p>
                  </a:txBody>
                  <a:tcPr anchor="ctr"/>
                </a:tc>
                <a:extLst>
                  <a:ext uri="{0D108BD9-81ED-4DB2-BD59-A6C34878D82A}">
                    <a16:rowId xmlns:a16="http://schemas.microsoft.com/office/drawing/2014/main" val="4150585043"/>
                  </a:ext>
                </a:extLst>
              </a:tr>
            </a:tbl>
          </a:graphicData>
        </a:graphic>
      </p:graphicFrame>
      <p:graphicFrame>
        <p:nvGraphicFramePr>
          <p:cNvPr id="3" name="Tabla 2">
            <a:extLst>
              <a:ext uri="{FF2B5EF4-FFF2-40B4-BE49-F238E27FC236}">
                <a16:creationId xmlns:a16="http://schemas.microsoft.com/office/drawing/2014/main" id="{99779F19-B5A0-A82F-9AAB-61FE30CE2DD8}"/>
              </a:ext>
            </a:extLst>
          </p:cNvPr>
          <p:cNvGraphicFramePr>
            <a:graphicFrameLocks noGrp="1"/>
          </p:cNvGraphicFramePr>
          <p:nvPr>
            <p:extLst>
              <p:ext uri="{D42A27DB-BD31-4B8C-83A1-F6EECF244321}">
                <p14:modId xmlns:p14="http://schemas.microsoft.com/office/powerpoint/2010/main" val="107215332"/>
              </p:ext>
            </p:extLst>
          </p:nvPr>
        </p:nvGraphicFramePr>
        <p:xfrm>
          <a:off x="356315" y="4196173"/>
          <a:ext cx="11347958" cy="2354102"/>
        </p:xfrm>
        <a:graphic>
          <a:graphicData uri="http://schemas.openxmlformats.org/drawingml/2006/table">
            <a:tbl>
              <a:tblPr firstRow="1" bandRow="1">
                <a:tableStyleId>{5C22544A-7EE6-4342-B048-85BDC9FD1C3A}</a:tableStyleId>
              </a:tblPr>
              <a:tblGrid>
                <a:gridCol w="518380">
                  <a:extLst>
                    <a:ext uri="{9D8B030D-6E8A-4147-A177-3AD203B41FA5}">
                      <a16:colId xmlns:a16="http://schemas.microsoft.com/office/drawing/2014/main" val="310955243"/>
                    </a:ext>
                  </a:extLst>
                </a:gridCol>
                <a:gridCol w="2588647">
                  <a:extLst>
                    <a:ext uri="{9D8B030D-6E8A-4147-A177-3AD203B41FA5}">
                      <a16:colId xmlns:a16="http://schemas.microsoft.com/office/drawing/2014/main" val="1233512017"/>
                    </a:ext>
                  </a:extLst>
                </a:gridCol>
                <a:gridCol w="2506896">
                  <a:extLst>
                    <a:ext uri="{9D8B030D-6E8A-4147-A177-3AD203B41FA5}">
                      <a16:colId xmlns:a16="http://schemas.microsoft.com/office/drawing/2014/main" val="3757493154"/>
                    </a:ext>
                  </a:extLst>
                </a:gridCol>
                <a:gridCol w="2265887">
                  <a:extLst>
                    <a:ext uri="{9D8B030D-6E8A-4147-A177-3AD203B41FA5}">
                      <a16:colId xmlns:a16="http://schemas.microsoft.com/office/drawing/2014/main" val="4228785271"/>
                    </a:ext>
                  </a:extLst>
                </a:gridCol>
                <a:gridCol w="1734074">
                  <a:extLst>
                    <a:ext uri="{9D8B030D-6E8A-4147-A177-3AD203B41FA5}">
                      <a16:colId xmlns:a16="http://schemas.microsoft.com/office/drawing/2014/main" val="846332729"/>
                    </a:ext>
                  </a:extLst>
                </a:gridCol>
                <a:gridCol w="1734074">
                  <a:extLst>
                    <a:ext uri="{9D8B030D-6E8A-4147-A177-3AD203B41FA5}">
                      <a16:colId xmlns:a16="http://schemas.microsoft.com/office/drawing/2014/main" val="2334212913"/>
                    </a:ext>
                  </a:extLst>
                </a:gridCol>
              </a:tblGrid>
              <a:tr h="540439">
                <a:tc>
                  <a:txBody>
                    <a:bodyPr/>
                    <a:lstStyle/>
                    <a:p>
                      <a:pPr algn="ctr"/>
                      <a:r>
                        <a:rPr lang="es-MX" sz="1400" err="1">
                          <a:effectLst>
                            <a:outerShdw blurRad="38100" dist="38100" dir="2700000" algn="tl">
                              <a:srgbClr val="000000">
                                <a:alpha val="43137"/>
                              </a:srgbClr>
                            </a:outerShdw>
                          </a:effectLst>
                          <a:latin typeface="Arial Narrow"/>
                        </a:rPr>
                        <a:t>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OFICINA / DIRECCIÓN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 FUNCIONALES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err="1">
                          <a:effectLst>
                            <a:outerShdw blurRad="38100" dist="38100" dir="2700000" algn="tl">
                              <a:srgbClr val="000000">
                                <a:alpha val="43137"/>
                              </a:srgbClr>
                            </a:outerShdw>
                          </a:effectLst>
                          <a:latin typeface="Arial Narrow"/>
                        </a:rPr>
                        <a:t>N°</a:t>
                      </a:r>
                      <a:r>
                        <a:rPr lang="es-MX" sz="1400">
                          <a:effectLst>
                            <a:outerShdw blurRad="38100" dist="38100" dir="2700000" algn="tl">
                              <a:srgbClr val="000000">
                                <a:alpha val="43137"/>
                              </a:srgbClr>
                            </a:outerShdw>
                          </a:effectLst>
                          <a:latin typeface="Arial Narrow"/>
                        </a:rPr>
                        <a:t> DE PERSONAL D. LEG. 276 </a:t>
                      </a:r>
                      <a:endParaRPr lang="es-PE" sz="1400">
                        <a:effectLst>
                          <a:outerShdw blurRad="38100" dist="38100" dir="2700000" algn="tl">
                            <a:srgbClr val="000000">
                              <a:alpha val="43137"/>
                            </a:srgbClr>
                          </a:outerShdw>
                        </a:effectLst>
                        <a:latin typeface="Arial Narrow"/>
                      </a:endParaRPr>
                    </a:p>
                  </a:txBody>
                  <a:tcPr anchor="ctr"/>
                </a:tc>
                <a:tc>
                  <a:txBody>
                    <a:bodyPr/>
                    <a:lstStyle/>
                    <a:p>
                      <a:pPr lvl="0" algn="ctr">
                        <a:lnSpc>
                          <a:spcPct val="100000"/>
                        </a:lnSpc>
                        <a:spcBef>
                          <a:spcPts val="0"/>
                        </a:spcBef>
                        <a:spcAft>
                          <a:spcPts val="0"/>
                        </a:spcAft>
                        <a:buNone/>
                      </a:pPr>
                      <a:r>
                        <a:rPr lang="es-MX" sz="1400" b="1" i="0" u="none" strike="noStrike" noProof="0">
                          <a:solidFill>
                            <a:srgbClr val="FFFFFF"/>
                          </a:solidFill>
                          <a:effectLst>
                            <a:outerShdw blurRad="38100" dist="38100" dir="2700000" algn="tl">
                              <a:srgbClr val="000000">
                                <a:alpha val="43137"/>
                              </a:srgbClr>
                            </a:outerShdw>
                          </a:effectLst>
                          <a:latin typeface="Arial Narrow"/>
                        </a:rPr>
                        <a:t>TIPO DE CMC ADMINISTRATIVO</a:t>
                      </a:r>
                    </a:p>
                  </a:txBody>
                  <a:tcPr anchor="ctr"/>
                </a:tc>
                <a:extLst>
                  <a:ext uri="{0D108BD9-81ED-4DB2-BD59-A6C34878D82A}">
                    <a16:rowId xmlns:a16="http://schemas.microsoft.com/office/drawing/2014/main" val="1323954952"/>
                  </a:ext>
                </a:extLst>
              </a:tr>
              <a:tr h="540860">
                <a:tc>
                  <a:txBody>
                    <a:bodyPr/>
                    <a:lstStyle/>
                    <a:p>
                      <a:pPr marL="0" lvl="0" indent="0" algn="ctr" defTabSz="914400">
                        <a:lnSpc>
                          <a:spcPct val="100000"/>
                        </a:lnSpc>
                        <a:spcBef>
                          <a:spcPts val="0"/>
                        </a:spcBef>
                        <a:spcAft>
                          <a:spcPts val="0"/>
                        </a:spcAft>
                        <a:buNone/>
                        <a:tabLst/>
                        <a:defRPr/>
                      </a:pPr>
                      <a:r>
                        <a:rPr kumimoji="0" lang="es-MX" sz="1400" b="0" i="0" u="none" strike="noStrike" kern="1200" cap="none" spc="0" normalizeH="0" baseline="0">
                          <a:ln>
                            <a:noFill/>
                          </a:ln>
                          <a:solidFill>
                            <a:prstClr val="black"/>
                          </a:solidFill>
                          <a:effectLst/>
                          <a:uLnTx/>
                          <a:uFillTx/>
                          <a:latin typeface="Arial Narrow"/>
                          <a:ea typeface="+mn-ea"/>
                          <a:cs typeface="+mn-cs"/>
                        </a:rPr>
                        <a:t>1</a:t>
                      </a:r>
                    </a:p>
                  </a:txBody>
                  <a:tcPr anchor="ctr"/>
                </a:tc>
                <a:tc>
                  <a:txBody>
                    <a:bodyPr/>
                    <a:lstStyle/>
                    <a:p>
                      <a:pPr lvl="0" algn="ctr">
                        <a:lnSpc>
                          <a:spcPct val="100000"/>
                        </a:lnSpc>
                        <a:spcBef>
                          <a:spcPts val="0"/>
                        </a:spcBef>
                        <a:spcAft>
                          <a:spcPts val="0"/>
                        </a:spcAft>
                        <a:buNone/>
                      </a:pPr>
                      <a:r>
                        <a:rPr lang="es-ES" sz="1400" b="0" i="0" u="none" strike="noStrike" kern="1200" cap="none" spc="0" normalizeH="0" baseline="0" noProof="0">
                          <a:ln>
                            <a:noFill/>
                          </a:ln>
                          <a:solidFill>
                            <a:srgbClr val="000000"/>
                          </a:solidFill>
                          <a:effectLst/>
                          <a:uLnTx/>
                          <a:uFillTx/>
                          <a:latin typeface="Arial Narrow"/>
                        </a:rPr>
                        <a:t>DIRECCIÓN DE PROYECCIÓN SOCIAL Y EXTENSIÓN CULTURAL </a:t>
                      </a:r>
                      <a:endParaRPr lang="es-PE" sz="1400" b="0" i="0" u="none" strike="noStrike" kern="1200" cap="none" spc="0" normalizeH="0" baseline="0" noProof="0">
                        <a:ln>
                          <a:noFill/>
                        </a:ln>
                        <a:solidFill>
                          <a:srgbClr val="000000"/>
                        </a:solidFill>
                        <a:effectLst/>
                        <a:uLnTx/>
                        <a:uFillTx/>
                        <a:latin typeface="Arial Narrow"/>
                      </a:endParaRPr>
                    </a:p>
                  </a:txBody>
                  <a:tcPr marL="9524" marR="9524" marT="9524" marB="0" anchor="ctr"/>
                </a:tc>
                <a:tc>
                  <a:txBody>
                    <a:bodyPr/>
                    <a:lstStyle/>
                    <a:p>
                      <a:pPr marL="0" lvl="0" indent="0" algn="ctr" defTabSz="914400">
                        <a:lnSpc>
                          <a:spcPct val="100000"/>
                        </a:lnSpc>
                        <a:spcBef>
                          <a:spcPts val="0"/>
                        </a:spcBef>
                        <a:spcAft>
                          <a:spcPts val="0"/>
                        </a:spcAft>
                        <a:buNone/>
                        <a:tabLst/>
                        <a:defRPr/>
                      </a:pPr>
                      <a:r>
                        <a:rPr lang="es-PE" sz="1400" b="0" i="0" u="none" strike="noStrike" kern="1200" cap="none" spc="0" normalizeH="0" baseline="0">
                          <a:ln>
                            <a:noFill/>
                          </a:ln>
                          <a:solidFill>
                            <a:prstClr val="black"/>
                          </a:solidFill>
                          <a:effectLst/>
                          <a:uLnTx/>
                          <a:uFillTx/>
                          <a:latin typeface="Arial Narrow"/>
                          <a:ea typeface="+mn-ea"/>
                          <a:cs typeface="+mn-cs"/>
                        </a:rPr>
                        <a:t>-</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4" marR="9524" marT="9524" marB="0" anchor="ctr"/>
                </a:tc>
                <a:tc>
                  <a:txBody>
                    <a:bodyPr/>
                    <a:lstStyle/>
                    <a:p>
                      <a:pPr marL="0" lvl="0" indent="0" algn="ctr" defTabSz="914400">
                        <a:lnSpc>
                          <a:spcPct val="100000"/>
                        </a:lnSpc>
                        <a:spcBef>
                          <a:spcPts val="0"/>
                        </a:spcBef>
                        <a:spcAft>
                          <a:spcPts val="0"/>
                        </a:spcAft>
                        <a:buNone/>
                        <a:tabLst/>
                        <a:defRPr/>
                      </a:pPr>
                      <a:r>
                        <a:rPr lang="es-PE" sz="1400" b="0" i="0" u="none" strike="noStrike" kern="1200" cap="none" spc="0" normalizeH="0" baseline="0">
                          <a:ln>
                            <a:noFill/>
                          </a:ln>
                          <a:solidFill>
                            <a:prstClr val="black"/>
                          </a:solidFill>
                          <a:effectLst/>
                          <a:uLnTx/>
                          <a:uFillTx/>
                          <a:latin typeface="Arial Narrow"/>
                          <a:ea typeface="+mn-ea"/>
                          <a:cs typeface="+mn-cs"/>
                        </a:rPr>
                        <a:t>-</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4" marR="9524" marT="9524" marB="0" anchor="ctr"/>
                </a:tc>
                <a:tc>
                  <a:txBody>
                    <a:bodyPr/>
                    <a:lstStyle/>
                    <a:p>
                      <a:pPr marL="0" lvl="0" indent="0" algn="ctr" defTabSz="914400">
                        <a:lnSpc>
                          <a:spcPct val="100000"/>
                        </a:lnSpc>
                        <a:spcBef>
                          <a:spcPts val="0"/>
                        </a:spcBef>
                        <a:spcAft>
                          <a:spcPts val="0"/>
                        </a:spcAft>
                        <a:buNone/>
                        <a:tabLst/>
                        <a:defRPr/>
                      </a:pPr>
                      <a:r>
                        <a:rPr lang="es-PE" sz="1400" b="0" i="0" u="none" strike="noStrike" kern="1200" cap="none" spc="0" normalizeH="0" baseline="0">
                          <a:ln>
                            <a:noFill/>
                          </a:ln>
                          <a:solidFill>
                            <a:prstClr val="black"/>
                          </a:solidFill>
                          <a:effectLst/>
                          <a:uLnTx/>
                          <a:uFillTx/>
                          <a:latin typeface="Arial Narrow"/>
                          <a:ea typeface="+mn-ea"/>
                          <a:cs typeface="+mn-cs"/>
                        </a:rPr>
                        <a:t>1</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4" marR="9524" marT="9524" marB="0" anchor="ctr"/>
                </a:tc>
                <a:tc>
                  <a:txBody>
                    <a:bodyPr/>
                    <a:lstStyle/>
                    <a:p>
                      <a:pPr marL="0" lvl="0" indent="0" algn="ctr">
                        <a:lnSpc>
                          <a:spcPct val="100000"/>
                        </a:lnSpc>
                        <a:spcBef>
                          <a:spcPts val="0"/>
                        </a:spcBef>
                        <a:spcAft>
                          <a:spcPts val="0"/>
                        </a:spcAft>
                        <a:buNone/>
                      </a:pPr>
                      <a:r>
                        <a:rPr lang="es-PE" sz="1400" b="0" i="0" u="none" strike="noStrike" kern="1200" cap="none" spc="0" normalizeH="0" baseline="0">
                          <a:ln>
                            <a:noFill/>
                          </a:ln>
                          <a:solidFill>
                            <a:prstClr val="black"/>
                          </a:solidFill>
                          <a:effectLst/>
                          <a:uLnTx/>
                          <a:uFillTx/>
                          <a:latin typeface="Arial Narrow"/>
                          <a:ea typeface="+mn-ea"/>
                          <a:cs typeface="+mn-cs"/>
                        </a:rPr>
                        <a:t>CMC Acreditación</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4" marR="9524" marT="9524" marB="0" anchor="ctr"/>
                </a:tc>
                <a:extLst>
                  <a:ext uri="{0D108BD9-81ED-4DB2-BD59-A6C34878D82A}">
                    <a16:rowId xmlns:a16="http://schemas.microsoft.com/office/drawing/2014/main" val="1000777740"/>
                  </a:ext>
                </a:extLst>
              </a:tr>
              <a:tr h="54086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400" b="0" i="0" u="none" strike="noStrike" kern="1200" cap="none" spc="0" normalizeH="0" baseline="0">
                          <a:ln>
                            <a:noFill/>
                          </a:ln>
                          <a:solidFill>
                            <a:prstClr val="black"/>
                          </a:solidFill>
                          <a:effectLst/>
                          <a:uLnTx/>
                          <a:uFillTx/>
                          <a:latin typeface="Arial Narrow"/>
                          <a:ea typeface="+mn-ea"/>
                          <a:cs typeface="+mn-cs"/>
                        </a:rPr>
                        <a:t>2</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rtl="0" eaLnBrk="1" fontAlgn="ctr" latinLnBrk="0" hangingPunct="1">
                        <a:lnSpc>
                          <a:spcPct val="100000"/>
                        </a:lnSpc>
                        <a:spcBef>
                          <a:spcPts val="0"/>
                        </a:spcBef>
                        <a:spcAft>
                          <a:spcPts val="0"/>
                        </a:spcAft>
                        <a:buClrTx/>
                        <a:buSzTx/>
                        <a:buFontTx/>
                        <a:buNone/>
                      </a:pPr>
                      <a:r>
                        <a:rPr kumimoji="0" lang="es-ES" sz="1400" b="0" i="0" u="none" strike="noStrike" kern="1200" cap="none" spc="0" normalizeH="0" baseline="0">
                          <a:ln>
                            <a:noFill/>
                          </a:ln>
                          <a:solidFill>
                            <a:prstClr val="black"/>
                          </a:solidFill>
                          <a:effectLst/>
                          <a:uLnTx/>
                          <a:uFillTx/>
                          <a:latin typeface="Arial Narrow"/>
                          <a:ea typeface="+mn-ea"/>
                          <a:cs typeface="+mn-cs"/>
                        </a:rPr>
                        <a:t>DIRECCIÓN DE PROYECCIÓN SOCIAL Y EXTENSIÓN CULTURAL</a:t>
                      </a:r>
                      <a:r>
                        <a:rPr lang="es-ES" sz="1400" b="0" i="0" u="none" strike="noStrike" kern="1200" cap="none" spc="0" normalizeH="0" baseline="0">
                          <a:ln>
                            <a:noFill/>
                          </a:ln>
                          <a:solidFill>
                            <a:prstClr val="black"/>
                          </a:solidFill>
                          <a:effectLst/>
                          <a:uLnTx/>
                          <a:uFillTx/>
                          <a:latin typeface="Arial Narrow"/>
                          <a:ea typeface="+mn-ea"/>
                          <a:cs typeface="+mn-cs"/>
                        </a:rPr>
                        <a:t> </a:t>
                      </a:r>
                      <a:endParaRPr kumimoji="0" lang="es-MX" sz="14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a:ln>
                            <a:noFill/>
                          </a:ln>
                          <a:solidFill>
                            <a:prstClr val="black"/>
                          </a:solidFill>
                          <a:effectLst/>
                          <a:uLnTx/>
                          <a:uFillTx/>
                          <a:latin typeface="Arial Narrow"/>
                          <a:ea typeface="+mn-ea"/>
                          <a:cs typeface="+mn-cs"/>
                        </a:rPr>
                        <a:t>Unidad de Proyección Social</a:t>
                      </a: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400" b="0" i="0" u="none" strike="noStrike" kern="1200" cap="none" spc="0" normalizeH="0" baseline="0">
                          <a:ln>
                            <a:noFill/>
                          </a:ln>
                          <a:solidFill>
                            <a:prstClr val="black"/>
                          </a:solidFill>
                          <a:effectLst/>
                          <a:uLnTx/>
                          <a:uFillTx/>
                          <a:latin typeface="Arial Narrow"/>
                          <a:ea typeface="+mn-ea"/>
                          <a:cs typeface="+mn-cs"/>
                        </a:rPr>
                        <a:t>-</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400" b="0" i="0" u="none" strike="noStrike" kern="1200" cap="none" spc="0" normalizeH="0" baseline="0">
                          <a:ln>
                            <a:noFill/>
                          </a:ln>
                          <a:solidFill>
                            <a:prstClr val="black"/>
                          </a:solidFill>
                          <a:effectLst/>
                          <a:uLnTx/>
                          <a:uFillTx/>
                          <a:latin typeface="Arial Narrow"/>
                          <a:ea typeface="+mn-ea"/>
                          <a:cs typeface="+mn-cs"/>
                        </a:rPr>
                        <a:t>1</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marL="0" marR="0" lvl="0" indent="0" algn="ctr" rtl="0" eaLnBrk="1" fontAlgn="ctr" latinLnBrk="0" hangingPunct="1">
                        <a:lnSpc>
                          <a:spcPct val="100000"/>
                        </a:lnSpc>
                        <a:spcBef>
                          <a:spcPts val="0"/>
                        </a:spcBef>
                        <a:spcAft>
                          <a:spcPts val="0"/>
                        </a:spcAft>
                        <a:buClrTx/>
                        <a:buSzTx/>
                        <a:buFontTx/>
                        <a:buNone/>
                      </a:pPr>
                      <a:r>
                        <a:rPr lang="es-PE" sz="1400" b="0" i="0" u="none" strike="noStrike" kern="1200" cap="none" spc="0" normalizeH="0" baseline="0">
                          <a:ln>
                            <a:noFill/>
                          </a:ln>
                          <a:solidFill>
                            <a:prstClr val="black"/>
                          </a:solidFill>
                          <a:effectLst/>
                          <a:uLnTx/>
                          <a:uFillTx/>
                          <a:latin typeface="Arial Narrow"/>
                          <a:ea typeface="+mn-ea"/>
                          <a:cs typeface="+mn-cs"/>
                        </a:rPr>
                        <a:t>CMC Acreditación</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solidFill>
                      <a:srgbClr val="CCD2D8"/>
                    </a:solidFill>
                  </a:tcPr>
                </a:tc>
                <a:extLst>
                  <a:ext uri="{0D108BD9-81ED-4DB2-BD59-A6C34878D82A}">
                    <a16:rowId xmlns:a16="http://schemas.microsoft.com/office/drawing/2014/main" val="2683918077"/>
                  </a:ext>
                </a:extLst>
              </a:tr>
              <a:tr h="54086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400" b="0" i="0" u="none" strike="noStrike" kern="1200" cap="none" spc="0" normalizeH="0" baseline="0">
                          <a:ln>
                            <a:noFill/>
                          </a:ln>
                          <a:solidFill>
                            <a:prstClr val="black"/>
                          </a:solidFill>
                          <a:effectLst/>
                          <a:uLnTx/>
                          <a:uFillTx/>
                          <a:latin typeface="Arial Narrow"/>
                          <a:ea typeface="+mn-ea"/>
                          <a:cs typeface="+mn-cs"/>
                        </a:rPr>
                        <a:t>3</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anchor="ctr"/>
                </a:tc>
                <a:tc>
                  <a:txBody>
                    <a:bodyPr/>
                    <a:lstStyle/>
                    <a:p>
                      <a:pPr marL="0" marR="0" lvl="0" indent="0" algn="ctr" rtl="0" eaLnBrk="1" fontAlgn="ctr" latinLnBrk="0" hangingPunct="1">
                        <a:lnSpc>
                          <a:spcPct val="100000"/>
                        </a:lnSpc>
                        <a:spcBef>
                          <a:spcPts val="0"/>
                        </a:spcBef>
                        <a:spcAft>
                          <a:spcPts val="0"/>
                        </a:spcAft>
                        <a:buClrTx/>
                        <a:buSzTx/>
                        <a:buFontTx/>
                        <a:buNone/>
                      </a:pPr>
                      <a:r>
                        <a:rPr kumimoji="0" lang="es-ES" sz="1400" b="0" i="0" u="none" strike="noStrike" kern="1200" cap="none" spc="0" normalizeH="0" baseline="0">
                          <a:ln>
                            <a:noFill/>
                          </a:ln>
                          <a:solidFill>
                            <a:prstClr val="black"/>
                          </a:solidFill>
                          <a:effectLst/>
                          <a:uLnTx/>
                          <a:uFillTx/>
                          <a:latin typeface="Arial Narrow"/>
                          <a:ea typeface="+mn-ea"/>
                          <a:cs typeface="+mn-cs"/>
                        </a:rPr>
                        <a:t>DIRECCIÓN DE PROYECCIÓN SOCIAL Y EXTENSIÓN CULTURAL</a:t>
                      </a:r>
                      <a:r>
                        <a:rPr lang="es-ES" sz="1400" b="0" i="0" u="none" strike="noStrike" kern="1200" cap="none" spc="0" normalizeH="0" baseline="0">
                          <a:ln>
                            <a:noFill/>
                          </a:ln>
                          <a:solidFill>
                            <a:prstClr val="black"/>
                          </a:solidFill>
                          <a:effectLst/>
                          <a:uLnTx/>
                          <a:uFillTx/>
                          <a:latin typeface="Arial Narrow"/>
                          <a:ea typeface="+mn-ea"/>
                          <a:cs typeface="+mn-cs"/>
                        </a:rPr>
                        <a:t> </a:t>
                      </a:r>
                      <a:endParaRPr kumimoji="0" lang="es-MX" sz="14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400" b="0" i="0" u="none" strike="noStrike" kern="1200" cap="none" spc="0" normalizeH="0" baseline="0">
                          <a:ln>
                            <a:noFill/>
                          </a:ln>
                          <a:solidFill>
                            <a:prstClr val="black"/>
                          </a:solidFill>
                          <a:effectLst/>
                          <a:uLnTx/>
                          <a:uFillTx/>
                          <a:latin typeface="Arial Narrow"/>
                          <a:ea typeface="+mn-ea"/>
                          <a:cs typeface="+mn-cs"/>
                        </a:rPr>
                        <a:t>Unidad de Extensión Cultural y Medio Ambiente</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400" b="0" i="0" u="none" strike="noStrike" kern="1200" cap="none" spc="0" normalizeH="0" baseline="0">
                          <a:ln>
                            <a:noFill/>
                          </a:ln>
                          <a:solidFill>
                            <a:prstClr val="black"/>
                          </a:solidFill>
                          <a:effectLst/>
                          <a:uLnTx/>
                          <a:uFillTx/>
                          <a:latin typeface="Arial Narrow"/>
                          <a:ea typeface="+mn-ea"/>
                          <a:cs typeface="+mn-cs"/>
                        </a:rPr>
                        <a:t>-</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400" b="0" i="0" u="none" strike="noStrike" kern="1200" cap="none" spc="0" normalizeH="0" baseline="0">
                          <a:ln>
                            <a:noFill/>
                          </a:ln>
                          <a:solidFill>
                            <a:prstClr val="black"/>
                          </a:solidFill>
                          <a:effectLst/>
                          <a:uLnTx/>
                          <a:uFillTx/>
                          <a:latin typeface="Arial Narrow"/>
                          <a:ea typeface="+mn-ea"/>
                          <a:cs typeface="+mn-cs"/>
                        </a:rPr>
                        <a:t>1</a:t>
                      </a:r>
                      <a:endParaRPr kumimoji="0" lang="es-PE" sz="14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tc>
                <a:tc>
                  <a:txBody>
                    <a:bodyPr/>
                    <a:lstStyle/>
                    <a:p>
                      <a:pPr lvl="0" algn="ctr">
                        <a:lnSpc>
                          <a:spcPct val="100000"/>
                        </a:lnSpc>
                        <a:spcBef>
                          <a:spcPts val="0"/>
                        </a:spcBef>
                        <a:spcAft>
                          <a:spcPts val="0"/>
                        </a:spcAft>
                        <a:buNone/>
                      </a:pPr>
                      <a:r>
                        <a:rPr lang="es-PE" sz="1400" b="0" i="0" u="none" strike="noStrike" kern="1200" cap="none" spc="0" normalizeH="0" baseline="0" noProof="0">
                          <a:ln>
                            <a:noFill/>
                          </a:ln>
                          <a:solidFill>
                            <a:srgbClr val="000000"/>
                          </a:solidFill>
                          <a:effectLst/>
                          <a:uLnTx/>
                          <a:uFillTx/>
                          <a:latin typeface="Arial Narrow"/>
                        </a:rPr>
                        <a:t>CMC Acreditación</a:t>
                      </a:r>
                    </a:p>
                  </a:txBody>
                  <a:tcPr marL="9525" marR="9525" marT="9525" marB="0" anchor="ctr"/>
                </a:tc>
                <a:extLst>
                  <a:ext uri="{0D108BD9-81ED-4DB2-BD59-A6C34878D82A}">
                    <a16:rowId xmlns:a16="http://schemas.microsoft.com/office/drawing/2014/main" val="3556306482"/>
                  </a:ext>
                </a:extLst>
              </a:tr>
            </a:tbl>
          </a:graphicData>
        </a:graphic>
      </p:graphicFrame>
      <p:sp>
        <p:nvSpPr>
          <p:cNvPr id="5" name="Rectángulo redondeado 2">
            <a:extLst>
              <a:ext uri="{FF2B5EF4-FFF2-40B4-BE49-F238E27FC236}">
                <a16:creationId xmlns:a16="http://schemas.microsoft.com/office/drawing/2014/main" id="{017735D7-2E57-D71A-19DC-1B188E6D59F9}"/>
              </a:ext>
            </a:extLst>
          </p:cNvPr>
          <p:cNvSpPr/>
          <p:nvPr/>
        </p:nvSpPr>
        <p:spPr>
          <a:xfrm>
            <a:off x="949885" y="74032"/>
            <a:ext cx="10403915" cy="760195"/>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7" name="CuadroTexto 6">
            <a:extLst>
              <a:ext uri="{FF2B5EF4-FFF2-40B4-BE49-F238E27FC236}">
                <a16:creationId xmlns:a16="http://schemas.microsoft.com/office/drawing/2014/main" id="{18C1E94F-EFFF-AED5-2F99-84E0EF82210F}"/>
              </a:ext>
            </a:extLst>
          </p:cNvPr>
          <p:cNvSpPr txBox="1"/>
          <p:nvPr/>
        </p:nvSpPr>
        <p:spPr>
          <a:xfrm>
            <a:off x="1013388" y="166560"/>
            <a:ext cx="1027992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DISTRIBUCIÓN DE CMC</a:t>
            </a:r>
          </a:p>
        </p:txBody>
      </p:sp>
    </p:spTree>
    <p:extLst>
      <p:ext uri="{BB962C8B-B14F-4D97-AF65-F5344CB8AC3E}">
        <p14:creationId xmlns:p14="http://schemas.microsoft.com/office/powerpoint/2010/main" val="2523479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B4D97520-86BC-50B6-272F-66A27D1ECA17}"/>
              </a:ext>
            </a:extLst>
          </p:cNvPr>
          <p:cNvGraphicFramePr>
            <a:graphicFrameLocks noGrp="1"/>
          </p:cNvGraphicFramePr>
          <p:nvPr>
            <p:extLst>
              <p:ext uri="{D42A27DB-BD31-4B8C-83A1-F6EECF244321}">
                <p14:modId xmlns:p14="http://schemas.microsoft.com/office/powerpoint/2010/main" val="2525409202"/>
              </p:ext>
            </p:extLst>
          </p:nvPr>
        </p:nvGraphicFramePr>
        <p:xfrm>
          <a:off x="332204" y="922372"/>
          <a:ext cx="11504845" cy="5834345"/>
        </p:xfrm>
        <a:graphic>
          <a:graphicData uri="http://schemas.openxmlformats.org/drawingml/2006/table">
            <a:tbl>
              <a:tblPr firstRow="1" bandRow="1">
                <a:tableStyleId>{5C22544A-7EE6-4342-B048-85BDC9FD1C3A}</a:tableStyleId>
              </a:tblPr>
              <a:tblGrid>
                <a:gridCol w="586934">
                  <a:extLst>
                    <a:ext uri="{9D8B030D-6E8A-4147-A177-3AD203B41FA5}">
                      <a16:colId xmlns:a16="http://schemas.microsoft.com/office/drawing/2014/main" val="310955243"/>
                    </a:ext>
                  </a:extLst>
                </a:gridCol>
                <a:gridCol w="2641221">
                  <a:extLst>
                    <a:ext uri="{9D8B030D-6E8A-4147-A177-3AD203B41FA5}">
                      <a16:colId xmlns:a16="http://schemas.microsoft.com/office/drawing/2014/main" val="1233512017"/>
                    </a:ext>
                  </a:extLst>
                </a:gridCol>
                <a:gridCol w="2885671">
                  <a:extLst>
                    <a:ext uri="{9D8B030D-6E8A-4147-A177-3AD203B41FA5}">
                      <a16:colId xmlns:a16="http://schemas.microsoft.com/office/drawing/2014/main" val="3757493154"/>
                    </a:ext>
                  </a:extLst>
                </a:gridCol>
                <a:gridCol w="2318197">
                  <a:extLst>
                    <a:ext uri="{9D8B030D-6E8A-4147-A177-3AD203B41FA5}">
                      <a16:colId xmlns:a16="http://schemas.microsoft.com/office/drawing/2014/main" val="4228785271"/>
                    </a:ext>
                  </a:extLst>
                </a:gridCol>
                <a:gridCol w="1197106">
                  <a:extLst>
                    <a:ext uri="{9D8B030D-6E8A-4147-A177-3AD203B41FA5}">
                      <a16:colId xmlns:a16="http://schemas.microsoft.com/office/drawing/2014/main" val="846332729"/>
                    </a:ext>
                  </a:extLst>
                </a:gridCol>
                <a:gridCol w="1875716">
                  <a:extLst>
                    <a:ext uri="{9D8B030D-6E8A-4147-A177-3AD203B41FA5}">
                      <a16:colId xmlns:a16="http://schemas.microsoft.com/office/drawing/2014/main" val="2334212913"/>
                    </a:ext>
                  </a:extLst>
                </a:gridCol>
              </a:tblGrid>
              <a:tr h="677488">
                <a:tc>
                  <a:txBody>
                    <a:bodyPr/>
                    <a:lstStyle/>
                    <a:p>
                      <a:pPr algn="ctr"/>
                      <a:r>
                        <a:rPr lang="es-MX" sz="1400" err="1">
                          <a:effectLst>
                            <a:outerShdw blurRad="38100" dist="38100" dir="2700000" algn="tl">
                              <a:srgbClr val="000000">
                                <a:alpha val="43137"/>
                              </a:srgbClr>
                            </a:outerShdw>
                          </a:effectLst>
                          <a:latin typeface="Arial Narrow"/>
                        </a:rPr>
                        <a:t>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OFICINA / DIRECCIÓN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 FUNCIONALES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err="1">
                          <a:effectLst>
                            <a:outerShdw blurRad="38100" dist="38100" dir="2700000" algn="tl">
                              <a:srgbClr val="000000">
                                <a:alpha val="43137"/>
                              </a:srgbClr>
                            </a:outerShdw>
                          </a:effectLst>
                          <a:latin typeface="Arial Narrow"/>
                        </a:rPr>
                        <a:t>N°</a:t>
                      </a:r>
                      <a:r>
                        <a:rPr lang="es-MX" sz="1400">
                          <a:effectLst>
                            <a:outerShdw blurRad="38100" dist="38100" dir="2700000" algn="tl">
                              <a:srgbClr val="000000">
                                <a:alpha val="43137"/>
                              </a:srgbClr>
                            </a:outerShdw>
                          </a:effectLst>
                          <a:latin typeface="Arial Narrow"/>
                        </a:rPr>
                        <a:t> DE PERSONAL D. LEG. 276 </a:t>
                      </a:r>
                      <a:endParaRPr lang="es-PE" sz="1400">
                        <a:effectLst>
                          <a:outerShdw blurRad="38100" dist="38100" dir="2700000" algn="tl">
                            <a:srgbClr val="000000">
                              <a:alpha val="43137"/>
                            </a:srgbClr>
                          </a:outerShdw>
                        </a:effectLst>
                        <a:latin typeface="Arial Narrow"/>
                      </a:endParaRPr>
                    </a:p>
                  </a:txBody>
                  <a:tcPr anchor="ctr"/>
                </a:tc>
                <a:tc>
                  <a:txBody>
                    <a:bodyPr/>
                    <a:lstStyle/>
                    <a:p>
                      <a:pPr lvl="0" algn="ctr">
                        <a:lnSpc>
                          <a:spcPct val="100000"/>
                        </a:lnSpc>
                        <a:spcBef>
                          <a:spcPts val="0"/>
                        </a:spcBef>
                        <a:spcAft>
                          <a:spcPts val="0"/>
                        </a:spcAft>
                        <a:buNone/>
                      </a:pPr>
                      <a:r>
                        <a:rPr lang="es-MX" sz="1400" b="1" i="0" u="none" strike="noStrike" noProof="0">
                          <a:solidFill>
                            <a:srgbClr val="FFFFFF"/>
                          </a:solidFill>
                          <a:effectLst>
                            <a:outerShdw blurRad="38100" dist="38100" dir="2700000" algn="tl">
                              <a:srgbClr val="000000">
                                <a:alpha val="43137"/>
                              </a:srgbClr>
                            </a:outerShdw>
                          </a:effectLst>
                          <a:latin typeface="Arial Narrow"/>
                        </a:rPr>
                        <a:t>TIPO DE CMC ADMINISTRATIVO</a:t>
                      </a:r>
                    </a:p>
                  </a:txBody>
                  <a:tcPr anchor="ctr"/>
                </a:tc>
                <a:extLst>
                  <a:ext uri="{0D108BD9-81ED-4DB2-BD59-A6C34878D82A}">
                    <a16:rowId xmlns:a16="http://schemas.microsoft.com/office/drawing/2014/main" val="1323954952"/>
                  </a:ext>
                </a:extLst>
              </a:tr>
              <a:tr h="48079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300" b="0" i="0" u="none" strike="noStrike" kern="1200" cap="none" spc="0" normalizeH="0" baseline="0">
                          <a:ln>
                            <a:noFill/>
                          </a:ln>
                          <a:solidFill>
                            <a:prstClr val="black"/>
                          </a:solidFill>
                          <a:effectLst/>
                          <a:uLnTx/>
                          <a:uFillTx/>
                          <a:latin typeface="Arial Narrow"/>
                          <a:ea typeface="+mn-ea"/>
                          <a:cs typeface="+mn-cs"/>
                        </a:rPr>
                        <a:t>1</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endParaRPr kumimoji="0" lang="es-MX" sz="13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300" b="0" i="0" u="none" strike="noStrike" kern="1200" cap="none" spc="0" normalizeH="0" baseline="0">
                          <a:ln>
                            <a:noFill/>
                          </a:ln>
                          <a:solidFill>
                            <a:prstClr val="black"/>
                          </a:solidFill>
                          <a:effectLst/>
                          <a:uLnTx/>
                          <a:uFillTx/>
                          <a:latin typeface="Arial Narrow"/>
                          <a:ea typeface="+mn-ea"/>
                          <a:cs typeface="+mn-cs"/>
                        </a:rPr>
                        <a:t>-</a:t>
                      </a: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300" b="0" i="0" u="none" strike="noStrike" kern="1200" cap="none" spc="0" normalizeH="0" baseline="0">
                          <a:ln>
                            <a:noFill/>
                          </a:ln>
                          <a:solidFill>
                            <a:prstClr val="black"/>
                          </a:solidFill>
                          <a:effectLst/>
                          <a:uLnTx/>
                          <a:uFillTx/>
                          <a:latin typeface="Arial Narrow"/>
                          <a:ea typeface="+mn-ea"/>
                          <a:cs typeface="+mn-cs"/>
                        </a:rPr>
                        <a:t>-</a:t>
                      </a: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300" b="0" i="0" u="none" strike="noStrike" kern="1200" cap="none" spc="0" normalizeH="0" baseline="0">
                          <a:ln>
                            <a:noFill/>
                          </a:ln>
                          <a:solidFill>
                            <a:prstClr val="black"/>
                          </a:solidFill>
                          <a:effectLst/>
                          <a:uLnTx/>
                          <a:uFillTx/>
                          <a:latin typeface="Arial Narrow"/>
                          <a:ea typeface="+mn-ea"/>
                          <a:cs typeface="+mn-cs"/>
                        </a:rPr>
                        <a:t>1</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pPr>
                      <a:r>
                        <a:rPr lang="es-MX" sz="1400" kern="1200" noProof="0">
                          <a:solidFill>
                            <a:srgbClr val="0E30ED"/>
                          </a:solidFill>
                          <a:latin typeface="Arial Narrow"/>
                          <a:ea typeface="+mn-ea"/>
                          <a:cs typeface="+mn-cs"/>
                        </a:rPr>
                        <a:t>CMC Especial</a:t>
                      </a:r>
                    </a:p>
                  </a:txBody>
                  <a:tcPr anchor="ctr">
                    <a:solidFill>
                      <a:srgbClr val="E7EAED"/>
                    </a:solidFill>
                  </a:tcPr>
                </a:tc>
                <a:extLst>
                  <a:ext uri="{0D108BD9-81ED-4DB2-BD59-A6C34878D82A}">
                    <a16:rowId xmlns:a16="http://schemas.microsoft.com/office/drawing/2014/main" val="3813882757"/>
                  </a:ext>
                </a:extLst>
              </a:tr>
              <a:tr h="48079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300" b="0" i="0" u="none" strike="noStrike" kern="1200" cap="none" spc="0" normalizeH="0" baseline="0">
                          <a:ln>
                            <a:noFill/>
                          </a:ln>
                          <a:solidFill>
                            <a:prstClr val="black"/>
                          </a:solidFill>
                          <a:effectLst/>
                          <a:uLnTx/>
                          <a:uFillTx/>
                          <a:latin typeface="Arial Narrow"/>
                          <a:ea typeface="+mn-ea"/>
                          <a:cs typeface="+mn-cs"/>
                        </a:rPr>
                        <a:t>2</a:t>
                      </a: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noProof="0">
                          <a:ln>
                            <a:noFill/>
                          </a:ln>
                          <a:solidFill>
                            <a:prstClr val="black"/>
                          </a:solidFill>
                          <a:effectLst/>
                          <a:uLnTx/>
                          <a:uFillTx/>
                          <a:latin typeface="Arial Narrow"/>
                          <a:ea typeface="+mn-ea"/>
                          <a:cs typeface="+mn-cs"/>
                        </a:rPr>
                        <a:t>Unidad de Servicios Complementarios</a:t>
                      </a: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a:ln>
                            <a:noFill/>
                          </a:ln>
                          <a:solidFill>
                            <a:prstClr val="black"/>
                          </a:solidFill>
                          <a:effectLst/>
                          <a:uLnTx/>
                          <a:uFillTx/>
                          <a:latin typeface="Arial Narrow"/>
                          <a:ea typeface="+mn-ea"/>
                          <a:cs typeface="+mn-cs"/>
                        </a:rPr>
                        <a:t>Unidad Funcional de Transportes</a:t>
                      </a: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300" b="0" i="0" u="none" strike="noStrike" kern="1200" cap="none" spc="0" normalizeH="0" baseline="0">
                          <a:ln>
                            <a:noFill/>
                          </a:ln>
                          <a:solidFill>
                            <a:prstClr val="black"/>
                          </a:solidFill>
                          <a:effectLst/>
                          <a:uLnTx/>
                          <a:uFillTx/>
                          <a:latin typeface="Arial Narrow"/>
                          <a:ea typeface="+mn-ea"/>
                          <a:cs typeface="+mn-cs"/>
                        </a:rPr>
                        <a:t>7</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lvl="0" algn="ctr" defTabSz="914400" rtl="0" eaLnBrk="1" latinLnBrk="0" hangingPunct="1">
                        <a:lnSpc>
                          <a:spcPct val="100000"/>
                        </a:lnSpc>
                        <a:spcBef>
                          <a:spcPts val="0"/>
                        </a:spcBef>
                        <a:spcAft>
                          <a:spcPts val="0"/>
                        </a:spcAft>
                        <a:buNone/>
                      </a:pPr>
                      <a:r>
                        <a:rPr lang="es-MX" sz="1400" kern="1200" noProof="0">
                          <a:solidFill>
                            <a:srgbClr val="0E30ED"/>
                          </a:solidFill>
                          <a:latin typeface="Arial Narrow"/>
                          <a:ea typeface="+mn-ea"/>
                          <a:cs typeface="+mn-cs"/>
                        </a:rPr>
                        <a:t>CMC Especial</a:t>
                      </a:r>
                      <a:endParaRPr lang="es-PE" sz="1400" kern="1200" noProof="0">
                        <a:solidFill>
                          <a:srgbClr val="0E30ED"/>
                        </a:solidFill>
                        <a:latin typeface="Arial Narrow"/>
                        <a:ea typeface="+mn-ea"/>
                        <a:cs typeface="+mn-cs"/>
                      </a:endParaRPr>
                    </a:p>
                  </a:txBody>
                  <a:tcPr anchor="ctr">
                    <a:solidFill>
                      <a:srgbClr val="E7EAED"/>
                    </a:solidFill>
                  </a:tcPr>
                </a:tc>
                <a:extLst>
                  <a:ext uri="{0D108BD9-81ED-4DB2-BD59-A6C34878D82A}">
                    <a16:rowId xmlns:a16="http://schemas.microsoft.com/office/drawing/2014/main" val="2124738639"/>
                  </a:ext>
                </a:extLst>
              </a:tr>
              <a:tr h="48079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300" b="0" i="0" u="none" strike="noStrike" kern="1200" cap="none" spc="0" normalizeH="0" baseline="0">
                          <a:ln>
                            <a:noFill/>
                          </a:ln>
                          <a:solidFill>
                            <a:prstClr val="black"/>
                          </a:solidFill>
                          <a:effectLst/>
                          <a:uLnTx/>
                          <a:uFillTx/>
                          <a:latin typeface="Arial Narrow"/>
                          <a:ea typeface="+mn-ea"/>
                          <a:cs typeface="+mn-cs"/>
                        </a:rPr>
                        <a:t>3</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marR="0" lvl="0" indent="0" algn="ctr" rtl="0">
                        <a:lnSpc>
                          <a:spcPct val="100000"/>
                        </a:lnSpc>
                        <a:spcBef>
                          <a:spcPts val="0"/>
                        </a:spcBef>
                        <a:spcAft>
                          <a:spcPts val="0"/>
                        </a:spcAft>
                        <a:buClrTx/>
                        <a:buSzTx/>
                        <a:buFontTx/>
                        <a:buNone/>
                      </a:pPr>
                      <a:r>
                        <a:rPr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endParaRPr kumimoji="0" lang="es-ES" sz="1300">
                        <a:latin typeface="Arial Narrow"/>
                      </a:endParaRPr>
                    </a:p>
                  </a:txBody>
                  <a:tcPr anchor="ctr">
                    <a:solidFill>
                      <a:srgbClr val="E7EAED"/>
                    </a:solidFill>
                  </a:tcPr>
                </a:tc>
                <a:tc>
                  <a:txBody>
                    <a:bodyPr/>
                    <a:lstStyle/>
                    <a:p>
                      <a:pPr marL="0" marR="0" lvl="0" indent="0" algn="ctr" rtl="0">
                        <a:lnSpc>
                          <a:spcPct val="100000"/>
                        </a:lnSpc>
                        <a:spcBef>
                          <a:spcPts val="0"/>
                        </a:spcBef>
                        <a:spcAft>
                          <a:spcPts val="0"/>
                        </a:spcAft>
                        <a:buClrTx/>
                        <a:buSzTx/>
                        <a:buFontTx/>
                        <a:buNone/>
                      </a:pPr>
                      <a:r>
                        <a:rPr lang="es-PE" sz="1300" b="0" i="0" u="none" strike="noStrike" kern="1200" cap="none" spc="0" normalizeH="0" baseline="0" noProof="0">
                          <a:ln>
                            <a:noFill/>
                          </a:ln>
                          <a:solidFill>
                            <a:prstClr val="black"/>
                          </a:solidFill>
                          <a:effectLst/>
                          <a:uLnTx/>
                          <a:uFillTx/>
                          <a:latin typeface="Arial Narrow"/>
                          <a:ea typeface="+mn-ea"/>
                          <a:cs typeface="+mn-cs"/>
                        </a:rPr>
                        <a:t>Unidad de Servicios Complementarios</a:t>
                      </a:r>
                      <a:endParaRPr kumimoji="0" lang="es-ES" sz="1300">
                        <a:latin typeface="Arial Narrow"/>
                      </a:endParaRPr>
                    </a:p>
                  </a:txBody>
                  <a:tcPr anchor="ctr">
                    <a:solidFill>
                      <a:srgbClr val="E7EAED"/>
                    </a:solidFill>
                  </a:tcPr>
                </a:tc>
                <a:tc>
                  <a:txBody>
                    <a:bodyPr/>
                    <a:lstStyle/>
                    <a:p>
                      <a:pPr marL="0" lvl="0" indent="0" algn="ctr">
                        <a:lnSpc>
                          <a:spcPct val="100000"/>
                        </a:lnSpc>
                        <a:spcBef>
                          <a:spcPts val="0"/>
                        </a:spcBef>
                        <a:spcAft>
                          <a:spcPts val="0"/>
                        </a:spcAft>
                        <a:buNone/>
                      </a:pPr>
                      <a:r>
                        <a:rPr lang="es-PE" sz="1300" b="0" i="0" u="none" strike="noStrike" kern="1200" cap="none" spc="0" normalizeH="0" baseline="0">
                          <a:ln>
                            <a:noFill/>
                          </a:ln>
                          <a:solidFill>
                            <a:prstClr val="black"/>
                          </a:solidFill>
                          <a:effectLst/>
                          <a:uLnTx/>
                          <a:uFillTx/>
                          <a:latin typeface="Arial Narrow"/>
                          <a:ea typeface="+mn-ea"/>
                          <a:cs typeface="+mn-cs"/>
                        </a:rPr>
                        <a:t>Unidad Funcional de Salud Centro Medico </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lvl="0" indent="0" algn="ctr" defTabSz="914400">
                        <a:lnSpc>
                          <a:spcPct val="100000"/>
                        </a:lnSpc>
                        <a:spcBef>
                          <a:spcPts val="0"/>
                        </a:spcBef>
                        <a:spcAft>
                          <a:spcPts val="0"/>
                        </a:spcAft>
                        <a:buNone/>
                        <a:tabLst/>
                        <a:defRPr/>
                      </a:pPr>
                      <a:r>
                        <a:rPr lang="es-PE" sz="1300" b="0" i="0" u="none" strike="noStrike" kern="1200" cap="none" spc="0" normalizeH="0" baseline="0">
                          <a:ln>
                            <a:noFill/>
                          </a:ln>
                          <a:solidFill>
                            <a:prstClr val="black"/>
                          </a:solidFill>
                          <a:effectLst/>
                          <a:uLnTx/>
                          <a:uFillTx/>
                          <a:latin typeface="Arial Narrow"/>
                          <a:ea typeface="+mn-ea"/>
                          <a:cs typeface="+mn-cs"/>
                        </a:rPr>
                        <a:t>1</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lvl="0" algn="ctr" defTabSz="914400" rtl="0" eaLnBrk="1" latinLnBrk="0" hangingPunct="1">
                        <a:lnSpc>
                          <a:spcPct val="100000"/>
                        </a:lnSpc>
                        <a:spcBef>
                          <a:spcPts val="0"/>
                        </a:spcBef>
                        <a:spcAft>
                          <a:spcPts val="0"/>
                        </a:spcAft>
                        <a:buNone/>
                      </a:pPr>
                      <a:r>
                        <a:rPr lang="es-MX" sz="1400" kern="1200" noProof="0">
                          <a:solidFill>
                            <a:srgbClr val="0E30ED"/>
                          </a:solidFill>
                          <a:latin typeface="Arial Narrow"/>
                          <a:ea typeface="+mn-ea"/>
                          <a:cs typeface="+mn-cs"/>
                        </a:rPr>
                        <a:t>CMC Especial</a:t>
                      </a:r>
                      <a:endParaRPr lang="es-PE" sz="1400" kern="1200" noProof="0">
                        <a:solidFill>
                          <a:srgbClr val="0E30ED"/>
                        </a:solidFill>
                        <a:latin typeface="Arial Narrow"/>
                        <a:ea typeface="+mn-ea"/>
                        <a:cs typeface="+mn-cs"/>
                      </a:endParaRPr>
                    </a:p>
                  </a:txBody>
                  <a:tcPr anchor="ctr">
                    <a:solidFill>
                      <a:srgbClr val="E7EAED"/>
                    </a:solidFill>
                  </a:tcPr>
                </a:tc>
                <a:extLst>
                  <a:ext uri="{0D108BD9-81ED-4DB2-BD59-A6C34878D82A}">
                    <a16:rowId xmlns:a16="http://schemas.microsoft.com/office/drawing/2014/main" val="2864744791"/>
                  </a:ext>
                </a:extLst>
              </a:tr>
              <a:tr h="531253">
                <a:tc>
                  <a:txBody>
                    <a:bodyPr/>
                    <a:lstStyle/>
                    <a:p>
                      <a:pPr marL="0" lvl="0" indent="0" algn="ctr" defTabSz="914400">
                        <a:lnSpc>
                          <a:spcPct val="100000"/>
                        </a:lnSpc>
                        <a:spcBef>
                          <a:spcPts val="0"/>
                        </a:spcBef>
                        <a:spcAft>
                          <a:spcPts val="0"/>
                        </a:spcAft>
                        <a:buNone/>
                        <a:tabLst/>
                        <a:defRPr/>
                      </a:pPr>
                      <a:r>
                        <a:rPr lang="es-MX" sz="1300" b="0" i="0" u="none" strike="noStrike" kern="1200" cap="none" spc="0" normalizeH="0" baseline="0">
                          <a:ln>
                            <a:noFill/>
                          </a:ln>
                          <a:solidFill>
                            <a:prstClr val="black"/>
                          </a:solidFill>
                          <a:effectLst/>
                          <a:uLnTx/>
                          <a:uFillTx/>
                          <a:latin typeface="Arial Narrow"/>
                          <a:ea typeface="+mn-ea"/>
                          <a:cs typeface="+mn-cs"/>
                        </a:rPr>
                        <a:t>4</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rtl="0">
                        <a:lnSpc>
                          <a:spcPct val="100000"/>
                        </a:lnSpc>
                        <a:spcBef>
                          <a:spcPts val="0"/>
                        </a:spcBef>
                        <a:spcAft>
                          <a:spcPts val="0"/>
                        </a:spcAft>
                        <a:buClrTx/>
                        <a:buSzTx/>
                        <a:buFontTx/>
                        <a:buNone/>
                      </a:pPr>
                      <a:r>
                        <a:rPr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endParaRPr kumimoji="0" lang="es-ES" sz="1300">
                        <a:latin typeface="Arial Narrow"/>
                      </a:endParaRPr>
                    </a:p>
                  </a:txBody>
                  <a:tcPr anchor="ctr">
                    <a:solidFill>
                      <a:srgbClr val="CCD2D8"/>
                    </a:solidFill>
                  </a:tcPr>
                </a:tc>
                <a:tc>
                  <a:txBody>
                    <a:bodyPr/>
                    <a:lstStyle/>
                    <a:p>
                      <a:pPr marL="0" marR="0" lvl="0" indent="0" algn="ctr" rtl="0">
                        <a:lnSpc>
                          <a:spcPct val="100000"/>
                        </a:lnSpc>
                        <a:spcBef>
                          <a:spcPts val="0"/>
                        </a:spcBef>
                        <a:spcAft>
                          <a:spcPts val="0"/>
                        </a:spcAft>
                        <a:buClrTx/>
                        <a:buSzTx/>
                        <a:buFontTx/>
                        <a:buNone/>
                      </a:pPr>
                      <a:r>
                        <a:rPr lang="es-PE" sz="1300" b="0" i="0" u="none" strike="noStrike" kern="1200" cap="none" spc="0" normalizeH="0" baseline="0">
                          <a:ln>
                            <a:noFill/>
                          </a:ln>
                          <a:solidFill>
                            <a:prstClr val="black"/>
                          </a:solidFill>
                          <a:effectLst/>
                          <a:uLnTx/>
                          <a:uFillTx/>
                          <a:latin typeface="Arial Narrow"/>
                          <a:ea typeface="+mn-ea"/>
                          <a:cs typeface="+mn-cs"/>
                        </a:rPr>
                        <a:t>Unidad de Biblioteca Central</a:t>
                      </a:r>
                      <a:endParaRPr lang="es-ES" sz="1300">
                        <a:latin typeface="Arial Narrow"/>
                      </a:endParaRPr>
                    </a:p>
                  </a:txBody>
                  <a:tcPr anchor="ctr">
                    <a:solidFill>
                      <a:srgbClr val="CCD2D8"/>
                    </a:solidFill>
                  </a:tcPr>
                </a:tc>
                <a:tc>
                  <a:txBody>
                    <a:bodyPr/>
                    <a:lstStyle/>
                    <a:p>
                      <a:pPr marL="0" lvl="0" indent="0" algn="ctr" defTabSz="914400">
                        <a:lnSpc>
                          <a:spcPct val="100000"/>
                        </a:lnSpc>
                        <a:spcBef>
                          <a:spcPts val="0"/>
                        </a:spcBef>
                        <a:spcAft>
                          <a:spcPts val="0"/>
                        </a:spcAft>
                        <a:buNone/>
                        <a:tabLst/>
                        <a:defRPr/>
                      </a:pPr>
                      <a:r>
                        <a:rPr lang="es-PE" sz="1300" b="0" i="0" u="none" strike="noStrike" kern="1200" cap="none" spc="0" normalizeH="0" baseline="0">
                          <a:ln>
                            <a:noFill/>
                          </a:ln>
                          <a:solidFill>
                            <a:prstClr val="black"/>
                          </a:solidFill>
                          <a:effectLst/>
                          <a:uLnTx/>
                          <a:uFillTx/>
                          <a:latin typeface="Arial Narrow"/>
                          <a:ea typeface="+mn-ea"/>
                          <a:cs typeface="+mn-cs"/>
                        </a:rPr>
                        <a:t>-</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lvl="0" indent="0" algn="ctr" defTabSz="914400">
                        <a:lnSpc>
                          <a:spcPct val="100000"/>
                        </a:lnSpc>
                        <a:spcBef>
                          <a:spcPts val="0"/>
                        </a:spcBef>
                        <a:spcAft>
                          <a:spcPts val="0"/>
                        </a:spcAft>
                        <a:buNone/>
                        <a:tabLst/>
                        <a:defRPr/>
                      </a:pPr>
                      <a:r>
                        <a:rPr lang="es-PE" sz="1300" b="0" i="0" u="none" strike="noStrike" kern="1200" cap="none" spc="0" normalizeH="0" baseline="0">
                          <a:ln>
                            <a:noFill/>
                          </a:ln>
                          <a:solidFill>
                            <a:prstClr val="black"/>
                          </a:solidFill>
                          <a:effectLst/>
                          <a:uLnTx/>
                          <a:uFillTx/>
                          <a:latin typeface="Arial Narrow"/>
                          <a:ea typeface="+mn-ea"/>
                          <a:cs typeface="+mn-cs"/>
                        </a:rPr>
                        <a:t>3</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lvl="0" algn="ctr">
                        <a:lnSpc>
                          <a:spcPct val="100000"/>
                        </a:lnSpc>
                        <a:spcBef>
                          <a:spcPts val="0"/>
                        </a:spcBef>
                        <a:spcAft>
                          <a:spcPts val="0"/>
                        </a:spcAft>
                        <a:buNone/>
                      </a:pPr>
                      <a:r>
                        <a:rPr lang="es-MX" sz="1300" b="0" i="0" u="none" strike="noStrike" kern="1200" cap="none" spc="0" normalizeH="0" baseline="0" noProof="0">
                          <a:ln>
                            <a:noFill/>
                          </a:ln>
                          <a:solidFill>
                            <a:srgbClr val="000000"/>
                          </a:solidFill>
                          <a:effectLst/>
                          <a:uLnTx/>
                          <a:uFillTx/>
                          <a:latin typeface="Arial Narrow"/>
                        </a:rPr>
                        <a:t>CMC Acreditación</a:t>
                      </a:r>
                      <a:endParaRPr lang="es-PE" sz="1300" b="0" i="0" u="none" strike="noStrike" kern="1200" cap="none" spc="0" normalizeH="0" baseline="0" noProof="0">
                        <a:ln>
                          <a:noFill/>
                        </a:ln>
                        <a:solidFill>
                          <a:srgbClr val="000000"/>
                        </a:solidFill>
                        <a:effectLst/>
                        <a:uLnTx/>
                        <a:uFillTx/>
                        <a:latin typeface="Arial Narrow"/>
                      </a:endParaRPr>
                    </a:p>
                  </a:txBody>
                  <a:tcPr anchor="ctr">
                    <a:solidFill>
                      <a:srgbClr val="CCD2D8"/>
                    </a:solidFill>
                  </a:tcPr>
                </a:tc>
                <a:extLst>
                  <a:ext uri="{0D108BD9-81ED-4DB2-BD59-A6C34878D82A}">
                    <a16:rowId xmlns:a16="http://schemas.microsoft.com/office/drawing/2014/main" val="4003014870"/>
                  </a:ext>
                </a:extLst>
              </a:tr>
              <a:tr h="480797">
                <a:tc>
                  <a:txBody>
                    <a:bodyPr/>
                    <a:lstStyle/>
                    <a:p>
                      <a:pPr marL="0" lvl="0" indent="0" algn="ctr" defTabSz="914400">
                        <a:lnSpc>
                          <a:spcPct val="100000"/>
                        </a:lnSpc>
                        <a:spcBef>
                          <a:spcPts val="0"/>
                        </a:spcBef>
                        <a:spcAft>
                          <a:spcPts val="0"/>
                        </a:spcAft>
                        <a:buNone/>
                        <a:tabLst/>
                        <a:defRPr/>
                      </a:pPr>
                      <a:r>
                        <a:rPr lang="es-MX" sz="1300" b="0" i="0" u="none" strike="noStrike" kern="1200" cap="none" spc="0" normalizeH="0" baseline="0">
                          <a:ln>
                            <a:noFill/>
                          </a:ln>
                          <a:solidFill>
                            <a:prstClr val="black"/>
                          </a:solidFill>
                          <a:effectLst/>
                          <a:uLnTx/>
                          <a:uFillTx/>
                          <a:latin typeface="Arial Narrow"/>
                          <a:ea typeface="+mn-ea"/>
                          <a:cs typeface="+mn-cs"/>
                        </a:rPr>
                        <a:t>5</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a:ln>
                            <a:noFill/>
                          </a:ln>
                          <a:solidFill>
                            <a:prstClr val="black"/>
                          </a:solidFill>
                          <a:effectLst/>
                          <a:uLnTx/>
                          <a:uFillTx/>
                          <a:latin typeface="Arial Narrow"/>
                          <a:ea typeface="+mn-ea"/>
                          <a:cs typeface="+mn-cs"/>
                        </a:rPr>
                        <a:t>Unidad de Biblioteca Central</a:t>
                      </a: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a:ln>
                            <a:noFill/>
                          </a:ln>
                          <a:solidFill>
                            <a:prstClr val="black"/>
                          </a:solidFill>
                          <a:effectLst/>
                          <a:uLnTx/>
                          <a:uFillTx/>
                          <a:latin typeface="Arial Narrow"/>
                          <a:ea typeface="+mn-ea"/>
                          <a:cs typeface="+mn-cs"/>
                        </a:rPr>
                        <a:t>Unidad Funcional de Servicios bibliográficos. </a:t>
                      </a: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300" b="0" i="0" u="none" strike="noStrike" kern="1200" cap="none" spc="0" normalizeH="0" baseline="0">
                          <a:ln>
                            <a:noFill/>
                          </a:ln>
                          <a:solidFill>
                            <a:prstClr val="black"/>
                          </a:solidFill>
                          <a:effectLst/>
                          <a:uLnTx/>
                          <a:uFillTx/>
                          <a:latin typeface="Arial Narrow"/>
                          <a:ea typeface="+mn-ea"/>
                          <a:cs typeface="+mn-cs"/>
                        </a:rPr>
                        <a:t>5</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rtl="0" eaLnBrk="1" fontAlgn="ctr" latinLnBrk="0" hangingPunct="1">
                        <a:lnSpc>
                          <a:spcPct val="100000"/>
                        </a:lnSpc>
                        <a:spcBef>
                          <a:spcPts val="0"/>
                        </a:spcBef>
                        <a:spcAft>
                          <a:spcPts val="0"/>
                        </a:spcAft>
                        <a:buClrTx/>
                        <a:buSzTx/>
                        <a:buFontTx/>
                        <a:buNone/>
                      </a:pPr>
                      <a:r>
                        <a:rPr lang="es-PE" sz="1300" b="0" i="0" u="none" strike="noStrike" kern="1200" cap="none" spc="0" normalizeH="0" baseline="0">
                          <a:ln>
                            <a:noFill/>
                          </a:ln>
                          <a:solidFill>
                            <a:prstClr val="black"/>
                          </a:solidFill>
                          <a:effectLst/>
                          <a:uLnTx/>
                          <a:uFillTx/>
                          <a:latin typeface="Arial Narrow"/>
                          <a:ea typeface="+mn-ea"/>
                          <a:cs typeface="+mn-cs"/>
                        </a:rPr>
                        <a:t>CMC Acreditación</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extLst>
                  <a:ext uri="{0D108BD9-81ED-4DB2-BD59-A6C34878D82A}">
                    <a16:rowId xmlns:a16="http://schemas.microsoft.com/office/drawing/2014/main" val="4150585043"/>
                  </a:ext>
                </a:extLst>
              </a:tr>
              <a:tr h="74858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300" b="0" i="0" u="none" strike="noStrike" kern="1200" cap="none" spc="0" normalizeH="0" baseline="0">
                          <a:ln>
                            <a:noFill/>
                          </a:ln>
                          <a:solidFill>
                            <a:prstClr val="black"/>
                          </a:solidFill>
                          <a:effectLst/>
                          <a:uLnTx/>
                          <a:uFillTx/>
                          <a:latin typeface="Arial Narrow"/>
                          <a:ea typeface="+mn-ea"/>
                          <a:cs typeface="+mn-cs"/>
                        </a:rPr>
                        <a:t>6</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a:ln>
                            <a:noFill/>
                          </a:ln>
                          <a:solidFill>
                            <a:prstClr val="black"/>
                          </a:solidFill>
                          <a:effectLst/>
                          <a:uLnTx/>
                          <a:uFillTx/>
                          <a:latin typeface="Arial Narrow"/>
                          <a:ea typeface="+mn-ea"/>
                          <a:cs typeface="+mn-cs"/>
                        </a:rPr>
                        <a:t>Unidad de Biblioteca Central</a:t>
                      </a: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300" b="0" i="0" u="none" strike="noStrike" kern="1200" cap="none" spc="0" normalizeH="0" baseline="0">
                          <a:ln>
                            <a:noFill/>
                          </a:ln>
                          <a:solidFill>
                            <a:prstClr val="black"/>
                          </a:solidFill>
                          <a:effectLst/>
                          <a:uLnTx/>
                          <a:uFillTx/>
                          <a:latin typeface="Arial Narrow"/>
                          <a:ea typeface="+mn-ea"/>
                          <a:cs typeface="+mn-cs"/>
                        </a:rPr>
                        <a:t>Unidad Funcional de Organización y Análisis de Colección</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300" b="0" i="0" u="none" strike="noStrike" kern="1200" cap="none" spc="0" normalizeH="0" baseline="0">
                          <a:ln>
                            <a:noFill/>
                          </a:ln>
                          <a:solidFill>
                            <a:prstClr val="black"/>
                          </a:solidFill>
                          <a:effectLst/>
                          <a:uLnTx/>
                          <a:uFillTx/>
                          <a:latin typeface="Arial Narrow"/>
                          <a:ea typeface="+mn-ea"/>
                          <a:cs typeface="+mn-cs"/>
                        </a:rPr>
                        <a:t>3</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lvl="0" algn="ctr">
                        <a:lnSpc>
                          <a:spcPct val="100000"/>
                        </a:lnSpc>
                        <a:spcBef>
                          <a:spcPts val="0"/>
                        </a:spcBef>
                        <a:spcAft>
                          <a:spcPts val="0"/>
                        </a:spcAft>
                        <a:buNone/>
                      </a:pPr>
                      <a:r>
                        <a:rPr lang="es-PE" sz="1300" b="0" i="0" u="none" strike="noStrike" kern="1200" cap="none" spc="0" normalizeH="0" baseline="0" noProof="0">
                          <a:ln>
                            <a:noFill/>
                          </a:ln>
                          <a:solidFill>
                            <a:srgbClr val="000000"/>
                          </a:solidFill>
                          <a:effectLst/>
                          <a:uLnTx/>
                          <a:uFillTx/>
                          <a:latin typeface="Arial Narrow"/>
                        </a:rPr>
                        <a:t>CMC Acreditación</a:t>
                      </a:r>
                    </a:p>
                  </a:txBody>
                  <a:tcPr anchor="ctr">
                    <a:solidFill>
                      <a:srgbClr val="CCD2D8"/>
                    </a:solidFill>
                  </a:tcPr>
                </a:tc>
                <a:extLst>
                  <a:ext uri="{0D108BD9-81ED-4DB2-BD59-A6C34878D82A}">
                    <a16:rowId xmlns:a16="http://schemas.microsoft.com/office/drawing/2014/main" val="1274995595"/>
                  </a:ext>
                </a:extLst>
              </a:tr>
              <a:tr h="53125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300" b="0" i="0" u="none" strike="noStrike" kern="1200" cap="none" spc="0" normalizeH="0" baseline="0">
                          <a:ln>
                            <a:noFill/>
                          </a:ln>
                          <a:solidFill>
                            <a:prstClr val="black"/>
                          </a:solidFill>
                          <a:effectLst/>
                          <a:uLnTx/>
                          <a:uFillTx/>
                          <a:latin typeface="Arial Narrow"/>
                          <a:ea typeface="+mn-ea"/>
                          <a:cs typeface="+mn-cs"/>
                        </a:rPr>
                        <a:t>7</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rtl="0">
                        <a:lnSpc>
                          <a:spcPct val="100000"/>
                        </a:lnSpc>
                        <a:spcBef>
                          <a:spcPts val="0"/>
                        </a:spcBef>
                        <a:spcAft>
                          <a:spcPts val="0"/>
                        </a:spcAft>
                        <a:buClrTx/>
                        <a:buSzTx/>
                        <a:buFontTx/>
                        <a:buNone/>
                      </a:pPr>
                      <a:r>
                        <a:rPr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endParaRPr kumimoji="0" lang="es-ES" sz="1300">
                        <a:latin typeface="Arial Narrow"/>
                      </a:endParaRPr>
                    </a:p>
                  </a:txBody>
                  <a:tcPr anchor="ctr">
                    <a:solidFill>
                      <a:srgbClr val="CCD2D8"/>
                    </a:solidFill>
                  </a:tcPr>
                </a:tc>
                <a:tc>
                  <a:txBody>
                    <a:bodyPr/>
                    <a:lstStyle/>
                    <a:p>
                      <a:pPr marL="0" marR="0" lvl="0" indent="0" algn="ctr" rtl="0">
                        <a:lnSpc>
                          <a:spcPct val="100000"/>
                        </a:lnSpc>
                        <a:spcBef>
                          <a:spcPts val="0"/>
                        </a:spcBef>
                        <a:spcAft>
                          <a:spcPts val="0"/>
                        </a:spcAft>
                        <a:buClrTx/>
                        <a:buSzTx/>
                        <a:buFontTx/>
                        <a:buNone/>
                      </a:pPr>
                      <a:r>
                        <a:rPr lang="es-ES" sz="1300" b="0" i="0" u="none" strike="noStrike" kern="1200" cap="none" spc="0" normalizeH="0" baseline="0">
                          <a:ln>
                            <a:noFill/>
                          </a:ln>
                          <a:solidFill>
                            <a:prstClr val="black"/>
                          </a:solidFill>
                          <a:effectLst/>
                          <a:uLnTx/>
                          <a:uFillTx/>
                          <a:latin typeface="Arial Narrow"/>
                          <a:ea typeface="+mn-ea"/>
                          <a:cs typeface="+mn-cs"/>
                        </a:rPr>
                        <a:t>Unidad de Talleres Deportivos, Culturales y Programas de Alta Competencia</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lvl="0" indent="0" algn="ctr" defTabSz="914400">
                        <a:lnSpc>
                          <a:spcPct val="100000"/>
                        </a:lnSpc>
                        <a:spcBef>
                          <a:spcPts val="0"/>
                        </a:spcBef>
                        <a:spcAft>
                          <a:spcPts val="0"/>
                        </a:spcAft>
                        <a:buNone/>
                        <a:tabLst/>
                        <a:defRPr/>
                      </a:pPr>
                      <a:r>
                        <a:rPr lang="es-ES" sz="1300" b="0" i="0" u="none" strike="noStrike" kern="1200" cap="none" spc="0" normalizeH="0" baseline="0">
                          <a:ln>
                            <a:noFill/>
                          </a:ln>
                          <a:solidFill>
                            <a:prstClr val="black"/>
                          </a:solidFill>
                          <a:effectLst/>
                          <a:uLnTx/>
                          <a:uFillTx/>
                          <a:latin typeface="Arial Narrow"/>
                          <a:ea typeface="+mn-ea"/>
                          <a:cs typeface="+mn-cs"/>
                        </a:rPr>
                        <a:t>-</a:t>
                      </a:r>
                      <a:endParaRPr kumimoji="0" lang="es-ES"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lvl="0" indent="0" algn="ctr" defTabSz="914400">
                        <a:lnSpc>
                          <a:spcPct val="100000"/>
                        </a:lnSpc>
                        <a:spcBef>
                          <a:spcPts val="0"/>
                        </a:spcBef>
                        <a:spcAft>
                          <a:spcPts val="0"/>
                        </a:spcAft>
                        <a:buNone/>
                        <a:tabLst/>
                        <a:defRPr/>
                      </a:pPr>
                      <a:r>
                        <a:rPr lang="es-PE" sz="1300" b="0" i="0" u="none" strike="noStrike" kern="1200" cap="none" spc="0" normalizeH="0" baseline="0">
                          <a:ln>
                            <a:noFill/>
                          </a:ln>
                          <a:solidFill>
                            <a:prstClr val="black"/>
                          </a:solidFill>
                          <a:effectLst/>
                          <a:uLnTx/>
                          <a:uFillTx/>
                          <a:latin typeface="Arial Narrow"/>
                          <a:ea typeface="+mn-ea"/>
                          <a:cs typeface="+mn-cs"/>
                        </a:rPr>
                        <a:t>1</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lvl="0" algn="ctr">
                        <a:lnSpc>
                          <a:spcPct val="100000"/>
                        </a:lnSpc>
                        <a:spcBef>
                          <a:spcPts val="0"/>
                        </a:spcBef>
                        <a:spcAft>
                          <a:spcPts val="0"/>
                        </a:spcAft>
                        <a:buNone/>
                      </a:pPr>
                      <a:r>
                        <a:rPr lang="es-PE" sz="1300" b="0" i="0" u="none" strike="noStrike" kern="1200" cap="none" spc="0" normalizeH="0" baseline="0" noProof="0">
                          <a:ln>
                            <a:noFill/>
                          </a:ln>
                          <a:solidFill>
                            <a:srgbClr val="000000"/>
                          </a:solidFill>
                          <a:effectLst/>
                          <a:uLnTx/>
                          <a:uFillTx/>
                          <a:latin typeface="Arial Narrow"/>
                        </a:rPr>
                        <a:t>CMC Acreditación</a:t>
                      </a:r>
                    </a:p>
                  </a:txBody>
                  <a:tcPr anchor="ctr">
                    <a:solidFill>
                      <a:srgbClr val="CCD2D8"/>
                    </a:solidFill>
                  </a:tcPr>
                </a:tc>
                <a:extLst>
                  <a:ext uri="{0D108BD9-81ED-4DB2-BD59-A6C34878D82A}">
                    <a16:rowId xmlns:a16="http://schemas.microsoft.com/office/drawing/2014/main" val="1464387125"/>
                  </a:ext>
                </a:extLst>
              </a:tr>
              <a:tr h="543327">
                <a:tc>
                  <a:txBody>
                    <a:bodyPr/>
                    <a:lstStyle/>
                    <a:p>
                      <a:pPr marL="0" lvl="0" indent="0" algn="ctr" defTabSz="914400">
                        <a:lnSpc>
                          <a:spcPct val="100000"/>
                        </a:lnSpc>
                        <a:spcBef>
                          <a:spcPts val="0"/>
                        </a:spcBef>
                        <a:spcAft>
                          <a:spcPts val="0"/>
                        </a:spcAft>
                        <a:buNone/>
                        <a:tabLst/>
                        <a:defRPr/>
                      </a:pPr>
                      <a:r>
                        <a:rPr lang="es-MX" sz="1300" b="0" i="0" u="none" strike="noStrike" kern="1200" cap="none" spc="0" normalizeH="0" baseline="0">
                          <a:ln>
                            <a:noFill/>
                          </a:ln>
                          <a:solidFill>
                            <a:prstClr val="black"/>
                          </a:solidFill>
                          <a:effectLst/>
                          <a:uLnTx/>
                          <a:uFillTx/>
                          <a:latin typeface="Arial Narrow"/>
                          <a:ea typeface="+mn-ea"/>
                          <a:cs typeface="+mn-cs"/>
                        </a:rPr>
                        <a:t>8</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300" b="0" i="0" u="none" strike="noStrike" kern="1200" cap="none" spc="0" normalizeH="0" baseline="0">
                          <a:ln>
                            <a:noFill/>
                          </a:ln>
                          <a:solidFill>
                            <a:prstClr val="black"/>
                          </a:solidFill>
                          <a:effectLst/>
                          <a:uLnTx/>
                          <a:uFillTx/>
                          <a:latin typeface="Arial Narrow"/>
                          <a:ea typeface="+mn-ea"/>
                          <a:cs typeface="+mn-cs"/>
                        </a:rPr>
                        <a:t>Unidad de Talleres Deportivos, Culturales y Programas de Alta Competencia</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rtl="0" eaLnBrk="1" fontAlgn="ctr" latinLnBrk="0" hangingPunct="1">
                        <a:lnSpc>
                          <a:spcPct val="100000"/>
                        </a:lnSpc>
                        <a:spcBef>
                          <a:spcPts val="0"/>
                        </a:spcBef>
                        <a:spcAft>
                          <a:spcPts val="0"/>
                        </a:spcAft>
                        <a:buClrTx/>
                        <a:buSzTx/>
                        <a:buFontTx/>
                        <a:buNone/>
                      </a:pPr>
                      <a:r>
                        <a:rPr kumimoji="0" lang="es-ES" sz="1300" b="0" i="0" u="none" strike="noStrike" kern="1200" cap="none" spc="0" normalizeH="0" baseline="0">
                          <a:ln>
                            <a:noFill/>
                          </a:ln>
                          <a:solidFill>
                            <a:prstClr val="black"/>
                          </a:solidFill>
                          <a:effectLst/>
                          <a:uLnTx/>
                          <a:uFillTx/>
                          <a:latin typeface="Arial Narrow"/>
                          <a:ea typeface="+mn-ea"/>
                          <a:cs typeface="+mn-cs"/>
                        </a:rPr>
                        <a:t>Unidad Funcional de Formación Cultural</a:t>
                      </a:r>
                      <a:r>
                        <a:rPr lang="es-ES" sz="1300" b="0" i="0" u="none" strike="noStrike" kern="1200" cap="none" spc="0" normalizeH="0" baseline="0">
                          <a:ln>
                            <a:noFill/>
                          </a:ln>
                          <a:solidFill>
                            <a:prstClr val="black"/>
                          </a:solidFill>
                          <a:effectLst/>
                          <a:uLnTx/>
                          <a:uFillTx/>
                          <a:latin typeface="Arial Narrow"/>
                          <a:ea typeface="+mn-ea"/>
                          <a:cs typeface="+mn-cs"/>
                        </a:rPr>
                        <a:t> </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300" b="0" i="0" u="none" strike="noStrike" kern="1200" cap="none" spc="0" normalizeH="0" baseline="0">
                          <a:ln>
                            <a:noFill/>
                          </a:ln>
                          <a:solidFill>
                            <a:prstClr val="black"/>
                          </a:solidFill>
                          <a:effectLst/>
                          <a:uLnTx/>
                          <a:uFillTx/>
                          <a:latin typeface="Arial Narrow"/>
                          <a:ea typeface="+mn-ea"/>
                          <a:cs typeface="+mn-cs"/>
                        </a:rPr>
                        <a:t>1</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lvl="0" algn="ctr">
                        <a:lnSpc>
                          <a:spcPct val="100000"/>
                        </a:lnSpc>
                        <a:spcBef>
                          <a:spcPts val="0"/>
                        </a:spcBef>
                        <a:spcAft>
                          <a:spcPts val="0"/>
                        </a:spcAft>
                        <a:buNone/>
                      </a:pPr>
                      <a:r>
                        <a:rPr lang="es-PE" sz="1300" b="0" i="0" u="none" strike="noStrike" kern="1200" cap="none" spc="0" normalizeH="0" baseline="0" noProof="0">
                          <a:ln>
                            <a:noFill/>
                          </a:ln>
                          <a:solidFill>
                            <a:srgbClr val="000000"/>
                          </a:solidFill>
                          <a:effectLst/>
                          <a:uLnTx/>
                          <a:uFillTx/>
                          <a:latin typeface="Arial Narrow"/>
                        </a:rPr>
                        <a:t>CMC Acreditación</a:t>
                      </a:r>
                    </a:p>
                  </a:txBody>
                  <a:tcPr anchor="ctr">
                    <a:solidFill>
                      <a:srgbClr val="CCD2D8"/>
                    </a:solidFill>
                  </a:tcPr>
                </a:tc>
                <a:extLst>
                  <a:ext uri="{0D108BD9-81ED-4DB2-BD59-A6C34878D82A}">
                    <a16:rowId xmlns:a16="http://schemas.microsoft.com/office/drawing/2014/main" val="4255192303"/>
                  </a:ext>
                </a:extLst>
              </a:tr>
              <a:tr h="7976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300" b="0" i="0" u="none" strike="noStrike" kern="1200" cap="none" spc="0" normalizeH="0" baseline="0">
                          <a:ln>
                            <a:noFill/>
                          </a:ln>
                          <a:solidFill>
                            <a:prstClr val="black"/>
                          </a:solidFill>
                          <a:effectLst/>
                          <a:uLnTx/>
                          <a:uFillTx/>
                          <a:latin typeface="Arial Narrow"/>
                          <a:ea typeface="+mn-ea"/>
                          <a:cs typeface="+mn-cs"/>
                        </a:rPr>
                        <a:t>9</a:t>
                      </a:r>
                      <a:endParaRPr kumimoji="0" lang="es-MX" sz="1300" b="0" i="0" u="none" strike="noStrike" kern="1200" cap="none" spc="0" normalizeH="0" baseline="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noProof="0">
                          <a:ln>
                            <a:noFill/>
                          </a:ln>
                          <a:solidFill>
                            <a:prstClr val="black"/>
                          </a:solidFill>
                          <a:effectLst/>
                          <a:uLnTx/>
                          <a:uFillTx/>
                          <a:latin typeface="Arial Narrow"/>
                          <a:ea typeface="+mn-ea"/>
                          <a:cs typeface="+mn-cs"/>
                        </a:rPr>
                        <a:t>DIRECCIÓN DE BIENESTAR UNIVERSITARIO</a:t>
                      </a: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300" b="0" i="0" u="none" strike="noStrike" kern="1200" cap="none" spc="0" normalizeH="0" baseline="0">
                          <a:ln>
                            <a:noFill/>
                          </a:ln>
                          <a:solidFill>
                            <a:prstClr val="black"/>
                          </a:solidFill>
                          <a:effectLst/>
                          <a:uLnTx/>
                          <a:uFillTx/>
                          <a:latin typeface="Arial Narrow"/>
                          <a:ea typeface="+mn-ea"/>
                          <a:cs typeface="+mn-cs"/>
                        </a:rPr>
                        <a:t>Unidad de Talleres Deportivos, Culturales y Programas de Alta Competencia</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300" b="0" i="0" u="none" strike="noStrike" kern="1200" cap="none" spc="0" normalizeH="0" baseline="0">
                          <a:ln>
                            <a:noFill/>
                          </a:ln>
                          <a:solidFill>
                            <a:prstClr val="black"/>
                          </a:solidFill>
                          <a:effectLst/>
                          <a:uLnTx/>
                          <a:uFillTx/>
                          <a:latin typeface="Arial Narrow"/>
                          <a:ea typeface="+mn-ea"/>
                          <a:cs typeface="+mn-cs"/>
                        </a:rPr>
                        <a:t>Unidad Funcional de Talleres y Programas Deportivos de Alta Competencia</a:t>
                      </a: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300" b="0" i="0" u="none" strike="noStrike" kern="1200" cap="none" spc="0" normalizeH="0" baseline="0">
                          <a:ln>
                            <a:noFill/>
                          </a:ln>
                          <a:solidFill>
                            <a:prstClr val="black"/>
                          </a:solidFill>
                          <a:effectLst/>
                          <a:uLnTx/>
                          <a:uFillTx/>
                          <a:latin typeface="Arial Narrow"/>
                          <a:ea typeface="+mn-ea"/>
                          <a:cs typeface="+mn-cs"/>
                        </a:rPr>
                        <a:t>1</a:t>
                      </a:r>
                      <a:endParaRPr kumimoji="0" lang="es-PE" sz="1300" b="0" i="0" u="none" strike="noStrike" kern="1200" cap="none" spc="0" normalizeH="0" baseline="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lvl="0" algn="ctr">
                        <a:lnSpc>
                          <a:spcPct val="100000"/>
                        </a:lnSpc>
                        <a:spcBef>
                          <a:spcPts val="0"/>
                        </a:spcBef>
                        <a:spcAft>
                          <a:spcPts val="0"/>
                        </a:spcAft>
                        <a:buNone/>
                      </a:pPr>
                      <a:r>
                        <a:rPr lang="es-PE" sz="1300" b="0" i="0" u="none" strike="noStrike" kern="1200" cap="none" spc="0" normalizeH="0" baseline="0" noProof="0">
                          <a:ln>
                            <a:noFill/>
                          </a:ln>
                          <a:solidFill>
                            <a:srgbClr val="000000"/>
                          </a:solidFill>
                          <a:effectLst/>
                          <a:uLnTx/>
                          <a:uFillTx/>
                          <a:latin typeface="Arial Narrow"/>
                        </a:rPr>
                        <a:t>CMC Acreditación</a:t>
                      </a:r>
                    </a:p>
                  </a:txBody>
                  <a:tcPr marL="9525" marR="9525" marT="9525" marB="0" anchor="ctr">
                    <a:solidFill>
                      <a:srgbClr val="CCD2D8"/>
                    </a:solidFill>
                  </a:tcPr>
                </a:tc>
                <a:extLst>
                  <a:ext uri="{0D108BD9-81ED-4DB2-BD59-A6C34878D82A}">
                    <a16:rowId xmlns:a16="http://schemas.microsoft.com/office/drawing/2014/main" val="1121399790"/>
                  </a:ext>
                </a:extLst>
              </a:tr>
            </a:tbl>
          </a:graphicData>
        </a:graphic>
      </p:graphicFrame>
      <p:sp>
        <p:nvSpPr>
          <p:cNvPr id="4" name="Rectángulo redondeado 2">
            <a:extLst>
              <a:ext uri="{FF2B5EF4-FFF2-40B4-BE49-F238E27FC236}">
                <a16:creationId xmlns:a16="http://schemas.microsoft.com/office/drawing/2014/main" id="{33DD0EED-C20E-C18F-4AB1-9E7897B980BA}"/>
              </a:ext>
            </a:extLst>
          </p:cNvPr>
          <p:cNvSpPr/>
          <p:nvPr/>
        </p:nvSpPr>
        <p:spPr>
          <a:xfrm>
            <a:off x="949885" y="74032"/>
            <a:ext cx="10403915" cy="760195"/>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6" name="CuadroTexto 5">
            <a:extLst>
              <a:ext uri="{FF2B5EF4-FFF2-40B4-BE49-F238E27FC236}">
                <a16:creationId xmlns:a16="http://schemas.microsoft.com/office/drawing/2014/main" id="{956D6992-3BA0-D9E7-ADDB-FADAF032E795}"/>
              </a:ext>
            </a:extLst>
          </p:cNvPr>
          <p:cNvSpPr txBox="1"/>
          <p:nvPr/>
        </p:nvSpPr>
        <p:spPr>
          <a:xfrm>
            <a:off x="1013388" y="166560"/>
            <a:ext cx="1027992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DISTRIBUCIÓN DE CMC</a:t>
            </a:r>
          </a:p>
        </p:txBody>
      </p:sp>
    </p:spTree>
    <p:extLst>
      <p:ext uri="{BB962C8B-B14F-4D97-AF65-F5344CB8AC3E}">
        <p14:creationId xmlns:p14="http://schemas.microsoft.com/office/powerpoint/2010/main" val="1993878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9B489248-9332-8C84-5703-4FD6F769917C}"/>
              </a:ext>
            </a:extLst>
          </p:cNvPr>
          <p:cNvGraphicFramePr>
            <a:graphicFrameLocks noGrp="1"/>
          </p:cNvGraphicFramePr>
          <p:nvPr>
            <p:extLst>
              <p:ext uri="{D42A27DB-BD31-4B8C-83A1-F6EECF244321}">
                <p14:modId xmlns:p14="http://schemas.microsoft.com/office/powerpoint/2010/main" val="1415077364"/>
              </p:ext>
            </p:extLst>
          </p:nvPr>
        </p:nvGraphicFramePr>
        <p:xfrm>
          <a:off x="294967" y="1941870"/>
          <a:ext cx="11661752" cy="2162598"/>
        </p:xfrm>
        <a:graphic>
          <a:graphicData uri="http://schemas.openxmlformats.org/drawingml/2006/table">
            <a:tbl>
              <a:tblPr firstRow="1" bandRow="1">
                <a:tableStyleId>{5C22544A-7EE6-4342-B048-85BDC9FD1C3A}</a:tableStyleId>
              </a:tblPr>
              <a:tblGrid>
                <a:gridCol w="532711">
                  <a:extLst>
                    <a:ext uri="{9D8B030D-6E8A-4147-A177-3AD203B41FA5}">
                      <a16:colId xmlns:a16="http://schemas.microsoft.com/office/drawing/2014/main" val="310955243"/>
                    </a:ext>
                  </a:extLst>
                </a:gridCol>
                <a:gridCol w="2732623">
                  <a:extLst>
                    <a:ext uri="{9D8B030D-6E8A-4147-A177-3AD203B41FA5}">
                      <a16:colId xmlns:a16="http://schemas.microsoft.com/office/drawing/2014/main" val="1233512017"/>
                    </a:ext>
                  </a:extLst>
                </a:gridCol>
                <a:gridCol w="2484205">
                  <a:extLst>
                    <a:ext uri="{9D8B030D-6E8A-4147-A177-3AD203B41FA5}">
                      <a16:colId xmlns:a16="http://schemas.microsoft.com/office/drawing/2014/main" val="3757493154"/>
                    </a:ext>
                  </a:extLst>
                </a:gridCol>
                <a:gridCol w="2348165">
                  <a:extLst>
                    <a:ext uri="{9D8B030D-6E8A-4147-A177-3AD203B41FA5}">
                      <a16:colId xmlns:a16="http://schemas.microsoft.com/office/drawing/2014/main" val="4228785271"/>
                    </a:ext>
                  </a:extLst>
                </a:gridCol>
                <a:gridCol w="1497169">
                  <a:extLst>
                    <a:ext uri="{9D8B030D-6E8A-4147-A177-3AD203B41FA5}">
                      <a16:colId xmlns:a16="http://schemas.microsoft.com/office/drawing/2014/main" val="846332729"/>
                    </a:ext>
                  </a:extLst>
                </a:gridCol>
                <a:gridCol w="2066879">
                  <a:extLst>
                    <a:ext uri="{9D8B030D-6E8A-4147-A177-3AD203B41FA5}">
                      <a16:colId xmlns:a16="http://schemas.microsoft.com/office/drawing/2014/main" val="2334212913"/>
                    </a:ext>
                  </a:extLst>
                </a:gridCol>
              </a:tblGrid>
              <a:tr h="540439">
                <a:tc>
                  <a:txBody>
                    <a:bodyPr/>
                    <a:lstStyle/>
                    <a:p>
                      <a:pPr algn="ctr"/>
                      <a:r>
                        <a:rPr lang="es-MX" sz="1400" err="1">
                          <a:effectLst>
                            <a:outerShdw blurRad="38100" dist="38100" dir="2700000" algn="tl">
                              <a:srgbClr val="000000">
                                <a:alpha val="43137"/>
                              </a:srgbClr>
                            </a:outerShdw>
                          </a:effectLst>
                          <a:latin typeface="Arial Narrow"/>
                        </a:rPr>
                        <a:t>N°</a:t>
                      </a:r>
                      <a:endParaRPr lang="es-PE" sz="1400" err="1">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OFICINA / DIRECCIÓN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 FUNCIONALES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err="1">
                          <a:effectLst>
                            <a:outerShdw blurRad="38100" dist="38100" dir="2700000" algn="tl">
                              <a:srgbClr val="000000">
                                <a:alpha val="43137"/>
                              </a:srgbClr>
                            </a:outerShdw>
                          </a:effectLst>
                          <a:latin typeface="Arial Narrow"/>
                        </a:rPr>
                        <a:t>N°</a:t>
                      </a:r>
                      <a:r>
                        <a:rPr lang="es-MX" sz="1400">
                          <a:effectLst>
                            <a:outerShdw blurRad="38100" dist="38100" dir="2700000" algn="tl">
                              <a:srgbClr val="000000">
                                <a:alpha val="43137"/>
                              </a:srgbClr>
                            </a:outerShdw>
                          </a:effectLst>
                          <a:latin typeface="Arial Narrow"/>
                        </a:rPr>
                        <a:t> DE PERSONAL D. LEG. 276 </a:t>
                      </a:r>
                      <a:endParaRPr lang="es-PE" sz="1400">
                        <a:effectLst>
                          <a:outerShdw blurRad="38100" dist="38100" dir="2700000" algn="tl">
                            <a:srgbClr val="000000">
                              <a:alpha val="43137"/>
                            </a:srgbClr>
                          </a:outerShdw>
                        </a:effectLst>
                        <a:latin typeface="Arial Narrow"/>
                      </a:endParaRPr>
                    </a:p>
                  </a:txBody>
                  <a:tcPr anchor="ctr"/>
                </a:tc>
                <a:tc>
                  <a:txBody>
                    <a:bodyPr/>
                    <a:lstStyle/>
                    <a:p>
                      <a:pPr lvl="0" algn="ctr">
                        <a:lnSpc>
                          <a:spcPct val="100000"/>
                        </a:lnSpc>
                        <a:spcBef>
                          <a:spcPts val="0"/>
                        </a:spcBef>
                        <a:spcAft>
                          <a:spcPts val="0"/>
                        </a:spcAft>
                        <a:buNone/>
                      </a:pPr>
                      <a:r>
                        <a:rPr lang="es-MX" sz="1400" b="1" i="0" u="none" strike="noStrike" noProof="0">
                          <a:solidFill>
                            <a:srgbClr val="FFFFFF"/>
                          </a:solidFill>
                          <a:effectLst>
                            <a:outerShdw blurRad="38100" dist="38100" dir="2700000" algn="tl">
                              <a:srgbClr val="000000">
                                <a:alpha val="43137"/>
                              </a:srgbClr>
                            </a:outerShdw>
                          </a:effectLst>
                          <a:latin typeface="Arial Narrow"/>
                        </a:rPr>
                        <a:t>TIPO DE CMC ADMINISTRATIVO</a:t>
                      </a:r>
                    </a:p>
                  </a:txBody>
                  <a:tcPr anchor="ctr"/>
                </a:tc>
                <a:extLst>
                  <a:ext uri="{0D108BD9-81ED-4DB2-BD59-A6C34878D82A}">
                    <a16:rowId xmlns:a16="http://schemas.microsoft.com/office/drawing/2014/main" val="1323954952"/>
                  </a:ext>
                </a:extLst>
              </a:tr>
              <a:tr h="540438">
                <a:tc>
                  <a:txBody>
                    <a:bodyPr/>
                    <a:lstStyle/>
                    <a:p>
                      <a:pPr lvl="0" algn="ctr">
                        <a:buNone/>
                      </a:pPr>
                      <a:r>
                        <a:rPr lang="es-MX" sz="1400" kern="1200">
                          <a:solidFill>
                            <a:schemeClr val="dk1"/>
                          </a:solidFill>
                          <a:latin typeface="Arial Narrow"/>
                          <a:ea typeface="+mn-ea"/>
                          <a:cs typeface="+mn-cs"/>
                        </a:rPr>
                        <a:t>1</a:t>
                      </a:r>
                    </a:p>
                  </a:txBody>
                  <a:tcPr anchor="ctr">
                    <a:solidFill>
                      <a:srgbClr val="E7EAED"/>
                    </a:solidFill>
                  </a:tcPr>
                </a:tc>
                <a:tc>
                  <a:txBody>
                    <a:bodyPr/>
                    <a:lstStyle/>
                    <a:p>
                      <a:pPr lvl="0" algn="l">
                        <a:lnSpc>
                          <a:spcPct val="100000"/>
                        </a:lnSpc>
                        <a:spcBef>
                          <a:spcPts val="0"/>
                        </a:spcBef>
                        <a:spcAft>
                          <a:spcPts val="0"/>
                        </a:spcAft>
                        <a:buNone/>
                      </a:pPr>
                      <a:r>
                        <a:rPr lang="es-ES" sz="1400" kern="1200" noProof="0">
                          <a:solidFill>
                            <a:schemeClr val="dk1"/>
                          </a:solidFill>
                          <a:latin typeface="Arial Narrow"/>
                          <a:ea typeface="+mn-ea"/>
                          <a:cs typeface="+mn-cs"/>
                        </a:rPr>
                        <a:t>DIRECCIÓN DE PRODUCCIÓN DE BIENES Y SERVICIOS </a:t>
                      </a:r>
                      <a:endParaRPr lang="es-MX" sz="1400" kern="1200" noProof="0">
                        <a:solidFill>
                          <a:schemeClr val="dk1"/>
                        </a:solidFill>
                        <a:latin typeface="Arial Narrow"/>
                        <a:ea typeface="+mn-ea"/>
                        <a:cs typeface="+mn-cs"/>
                      </a:endParaRPr>
                    </a:p>
                  </a:txBody>
                  <a:tcPr anchor="ctr">
                    <a:solidFill>
                      <a:srgbClr val="E7EAED"/>
                    </a:solidFill>
                  </a:tcPr>
                </a:tc>
                <a:tc>
                  <a:txBody>
                    <a:bodyPr/>
                    <a:lstStyle/>
                    <a:p>
                      <a:pPr lvl="0" algn="ctr">
                        <a:buNone/>
                      </a:pPr>
                      <a:r>
                        <a:rPr lang="es-MX" sz="1400" kern="1200">
                          <a:solidFill>
                            <a:schemeClr val="dk1"/>
                          </a:solidFill>
                          <a:latin typeface="Arial Narrow"/>
                          <a:ea typeface="+mn-ea"/>
                          <a:cs typeface="+mn-cs"/>
                        </a:rPr>
                        <a:t>-</a:t>
                      </a:r>
                    </a:p>
                  </a:txBody>
                  <a:tcPr anchor="ctr">
                    <a:solidFill>
                      <a:srgbClr val="E7EAED"/>
                    </a:solidFill>
                  </a:tcPr>
                </a:tc>
                <a:tc>
                  <a:txBody>
                    <a:bodyPr/>
                    <a:lstStyle/>
                    <a:p>
                      <a:pPr lvl="0" algn="ctr">
                        <a:buNone/>
                      </a:pPr>
                      <a:r>
                        <a:rPr lang="es-MX" sz="1400" kern="1200">
                          <a:solidFill>
                            <a:schemeClr val="dk1"/>
                          </a:solidFill>
                          <a:latin typeface="Arial Narrow"/>
                          <a:ea typeface="+mn-ea"/>
                          <a:cs typeface="+mn-cs"/>
                        </a:rPr>
                        <a:t>-</a:t>
                      </a:r>
                    </a:p>
                  </a:txBody>
                  <a:tcPr anchor="ctr">
                    <a:solidFill>
                      <a:srgbClr val="E7EAED"/>
                    </a:solidFill>
                  </a:tcPr>
                </a:tc>
                <a:tc>
                  <a:txBody>
                    <a:bodyPr/>
                    <a:lstStyle/>
                    <a:p>
                      <a:pPr lvl="0" algn="ctr">
                        <a:buNone/>
                      </a:pPr>
                      <a:r>
                        <a:rPr lang="es-MX" sz="1400" kern="1200">
                          <a:solidFill>
                            <a:schemeClr val="dk1"/>
                          </a:solidFill>
                          <a:latin typeface="Arial Narrow"/>
                          <a:ea typeface="+mn-ea"/>
                          <a:cs typeface="+mn-cs"/>
                        </a:rPr>
                        <a:t>2</a:t>
                      </a:r>
                    </a:p>
                  </a:txBody>
                  <a:tcPr anchor="ctr">
                    <a:solidFill>
                      <a:srgbClr val="E7EAED"/>
                    </a:solidFill>
                  </a:tcPr>
                </a:tc>
                <a:tc>
                  <a:txBody>
                    <a:bodyPr/>
                    <a:lstStyle/>
                    <a:p>
                      <a:pPr lvl="0" algn="ctr">
                        <a:lnSpc>
                          <a:spcPct val="100000"/>
                        </a:lnSpc>
                        <a:spcBef>
                          <a:spcPts val="0"/>
                        </a:spcBef>
                        <a:spcAft>
                          <a:spcPts val="0"/>
                        </a:spcAft>
                        <a:buNone/>
                      </a:pPr>
                      <a:r>
                        <a:rPr lang="es-MX" sz="1400" kern="1200" noProof="0">
                          <a:solidFill>
                            <a:srgbClr val="0E30ED"/>
                          </a:solidFill>
                          <a:latin typeface="Arial Narrow"/>
                          <a:ea typeface="+mn-ea"/>
                          <a:cs typeface="+mn-cs"/>
                        </a:rPr>
                        <a:t>CMC Especial</a:t>
                      </a:r>
                    </a:p>
                  </a:txBody>
                  <a:tcPr anchor="ctr">
                    <a:solidFill>
                      <a:srgbClr val="E7EAED"/>
                    </a:solidFill>
                  </a:tcPr>
                </a:tc>
                <a:extLst>
                  <a:ext uri="{0D108BD9-81ED-4DB2-BD59-A6C34878D82A}">
                    <a16:rowId xmlns:a16="http://schemas.microsoft.com/office/drawing/2014/main" val="3662358955"/>
                  </a:ext>
                </a:extLst>
              </a:tr>
              <a:tr h="540861">
                <a:tc>
                  <a:txBody>
                    <a:bodyPr/>
                    <a:lstStyle/>
                    <a:p>
                      <a:pPr algn="ctr"/>
                      <a:r>
                        <a:rPr lang="es-MX" sz="1400">
                          <a:latin typeface="Arial Narrow"/>
                        </a:rPr>
                        <a:t>2</a:t>
                      </a:r>
                    </a:p>
                  </a:txBody>
                  <a:tcPr anchor="ctr">
                    <a:solidFill>
                      <a:srgbClr val="E7EAED"/>
                    </a:solidFill>
                  </a:tcPr>
                </a:tc>
                <a:tc>
                  <a:txBody>
                    <a:bodyPr/>
                    <a:lstStyle/>
                    <a:p>
                      <a:pPr marL="0" marR="0" lvl="0" indent="0" algn="l" rtl="0" eaLnBrk="1" fontAlgn="ctr" latinLnBrk="0" hangingPunct="1">
                        <a:lnSpc>
                          <a:spcPct val="100000"/>
                        </a:lnSpc>
                        <a:spcBef>
                          <a:spcPts val="0"/>
                        </a:spcBef>
                        <a:spcAft>
                          <a:spcPts val="0"/>
                        </a:spcAft>
                        <a:buClrTx/>
                        <a:buSzTx/>
                        <a:buFontTx/>
                        <a:buNone/>
                      </a:pPr>
                      <a:r>
                        <a:rPr lang="es-ES" sz="1400">
                          <a:latin typeface="Arial Narrow"/>
                        </a:rPr>
                        <a:t>DIRECCIÓN DE PRODUCCIÓN DE BIENES Y SERVICIOS </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400" b="0" i="0" u="none" strike="noStrike" kern="1200" cap="none" spc="0" normalizeH="0" baseline="0" noProof="0">
                          <a:ln>
                            <a:noFill/>
                          </a:ln>
                          <a:solidFill>
                            <a:prstClr val="black"/>
                          </a:solidFill>
                          <a:effectLst/>
                          <a:uLnTx/>
                          <a:uFillTx/>
                          <a:latin typeface="Arial Narrow"/>
                          <a:ea typeface="+mn-ea"/>
                          <a:cs typeface="+mn-cs"/>
                        </a:rPr>
                        <a:t>-</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400">
                          <a:latin typeface="Arial Narrow"/>
                        </a:rPr>
                        <a:t>Unidad Funcional de Gestión de Producción de Bienes y Servicios</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E7EAED"/>
                    </a:solidFill>
                  </a:tcPr>
                </a:tc>
                <a:tc>
                  <a:txBody>
                    <a:bodyPr/>
                    <a:lstStyle/>
                    <a:p>
                      <a:pPr algn="ctr"/>
                      <a:r>
                        <a:rPr lang="es-PE" sz="1400">
                          <a:latin typeface="Arial Narrow"/>
                        </a:rPr>
                        <a:t>1</a:t>
                      </a:r>
                    </a:p>
                  </a:txBody>
                  <a:tcPr anchor="ctr">
                    <a:solidFill>
                      <a:srgbClr val="E7EAED"/>
                    </a:solidFill>
                  </a:tcPr>
                </a:tc>
                <a:tc>
                  <a:txBody>
                    <a:bodyPr/>
                    <a:lstStyle/>
                    <a:p>
                      <a:pPr lvl="0" algn="ctr">
                        <a:lnSpc>
                          <a:spcPct val="100000"/>
                        </a:lnSpc>
                        <a:spcBef>
                          <a:spcPts val="0"/>
                        </a:spcBef>
                        <a:spcAft>
                          <a:spcPts val="0"/>
                        </a:spcAft>
                        <a:buNone/>
                      </a:pPr>
                      <a:r>
                        <a:rPr lang="es-MX" sz="1400" kern="1200" noProof="0">
                          <a:solidFill>
                            <a:srgbClr val="0E30ED"/>
                          </a:solidFill>
                          <a:latin typeface="Arial Narrow"/>
                          <a:ea typeface="+mn-ea"/>
                          <a:cs typeface="+mn-cs"/>
                        </a:rPr>
                        <a:t>CMC Especial</a:t>
                      </a:r>
                      <a:endParaRPr lang="es-PE" sz="1400" kern="1200" noProof="0">
                        <a:solidFill>
                          <a:srgbClr val="0E30ED"/>
                        </a:solidFill>
                        <a:latin typeface="Arial Narrow"/>
                        <a:ea typeface="+mn-ea"/>
                        <a:cs typeface="+mn-cs"/>
                      </a:endParaRPr>
                    </a:p>
                  </a:txBody>
                  <a:tcPr anchor="ctr">
                    <a:solidFill>
                      <a:srgbClr val="E7EAED"/>
                    </a:solidFill>
                  </a:tcPr>
                </a:tc>
                <a:extLst>
                  <a:ext uri="{0D108BD9-81ED-4DB2-BD59-A6C34878D82A}">
                    <a16:rowId xmlns:a16="http://schemas.microsoft.com/office/drawing/2014/main" val="179965944"/>
                  </a:ext>
                </a:extLst>
              </a:tr>
              <a:tr h="540860">
                <a:tc>
                  <a:txBody>
                    <a:bodyPr/>
                    <a:lstStyle/>
                    <a:p>
                      <a:pPr lvl="0" algn="ctr">
                        <a:buNone/>
                      </a:pPr>
                      <a:r>
                        <a:rPr lang="es-MX" sz="1400">
                          <a:latin typeface="Arial Narrow"/>
                        </a:rPr>
                        <a:t>3</a:t>
                      </a:r>
                    </a:p>
                  </a:txBody>
                  <a:tcPr anchor="ctr">
                    <a:solidFill>
                      <a:srgbClr val="E7EAED"/>
                    </a:solidFill>
                  </a:tcPr>
                </a:tc>
                <a:tc>
                  <a:txBody>
                    <a:bodyPr/>
                    <a:lstStyle/>
                    <a:p>
                      <a:pPr marL="0" marR="0" lvl="0" indent="0" algn="l" rtl="0">
                        <a:lnSpc>
                          <a:spcPct val="100000"/>
                        </a:lnSpc>
                        <a:spcBef>
                          <a:spcPts val="0"/>
                        </a:spcBef>
                        <a:spcAft>
                          <a:spcPts val="0"/>
                        </a:spcAft>
                        <a:buClrTx/>
                        <a:buSzTx/>
                        <a:buFontTx/>
                        <a:buNone/>
                      </a:pPr>
                      <a:r>
                        <a:rPr lang="es-ES" sz="1400">
                          <a:latin typeface="Arial Narrow"/>
                        </a:rPr>
                        <a:t>DIRECCIÓN DE INNOVACIÓN Y TRANSFERENCIA TECNOLÓGICA</a:t>
                      </a:r>
                      <a:endParaRPr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E7EAED"/>
                    </a:solidFill>
                  </a:tcPr>
                </a:tc>
                <a:tc>
                  <a:txBody>
                    <a:bodyPr/>
                    <a:lstStyle/>
                    <a:p>
                      <a:pPr lvl="0" algn="ctr">
                        <a:buNone/>
                      </a:pPr>
                      <a:r>
                        <a:rPr lang="es-ES" sz="1400" kern="1200">
                          <a:solidFill>
                            <a:schemeClr val="dk1"/>
                          </a:solidFill>
                          <a:latin typeface="Arial Narrow"/>
                          <a:ea typeface="+mn-ea"/>
                          <a:cs typeface="+mn-cs"/>
                        </a:rPr>
                        <a:t>-</a:t>
                      </a:r>
                      <a:endParaRPr lang="es-PE" sz="1400" kern="1200">
                        <a:solidFill>
                          <a:schemeClr val="dk1"/>
                        </a:solidFill>
                        <a:latin typeface="Arial Narrow"/>
                        <a:ea typeface="+mn-ea"/>
                        <a:cs typeface="+mn-cs"/>
                      </a:endParaRPr>
                    </a:p>
                  </a:txBody>
                  <a:tcPr anchor="ctr">
                    <a:solidFill>
                      <a:srgbClr val="E7EAED"/>
                    </a:solidFill>
                  </a:tcPr>
                </a:tc>
                <a:tc>
                  <a:txBody>
                    <a:bodyPr/>
                    <a:lstStyle/>
                    <a:p>
                      <a:pPr lvl="0" algn="ctr">
                        <a:buNone/>
                      </a:pPr>
                      <a:r>
                        <a:rPr lang="es-PE" sz="1400">
                          <a:latin typeface="Arial Narrow"/>
                        </a:rPr>
                        <a:t>Centro de Investigación, recreacional, experimental</a:t>
                      </a:r>
                      <a:endParaRPr lang="es-ES" sz="1400">
                        <a:latin typeface="Arial Narrow"/>
                      </a:endParaRPr>
                    </a:p>
                  </a:txBody>
                  <a:tcPr anchor="ctr">
                    <a:solidFill>
                      <a:srgbClr val="E7EAED"/>
                    </a:solidFill>
                  </a:tcPr>
                </a:tc>
                <a:tc>
                  <a:txBody>
                    <a:bodyPr/>
                    <a:lstStyle/>
                    <a:p>
                      <a:pPr lvl="0" algn="ctr">
                        <a:buNone/>
                      </a:pPr>
                      <a:r>
                        <a:rPr lang="es-PE" sz="1400" kern="1200">
                          <a:solidFill>
                            <a:schemeClr val="dk1"/>
                          </a:solidFill>
                          <a:latin typeface="Arial Narrow"/>
                          <a:ea typeface="+mn-ea"/>
                          <a:cs typeface="+mn-cs"/>
                        </a:rPr>
                        <a:t>7</a:t>
                      </a:r>
                    </a:p>
                  </a:txBody>
                  <a:tcPr anchor="ctr">
                    <a:solidFill>
                      <a:srgbClr val="E7EAED"/>
                    </a:solidFill>
                  </a:tcPr>
                </a:tc>
                <a:tc>
                  <a:txBody>
                    <a:bodyPr/>
                    <a:lstStyle/>
                    <a:p>
                      <a:pPr lvl="0" algn="ctr">
                        <a:lnSpc>
                          <a:spcPct val="100000"/>
                        </a:lnSpc>
                        <a:spcBef>
                          <a:spcPts val="0"/>
                        </a:spcBef>
                        <a:spcAft>
                          <a:spcPts val="0"/>
                        </a:spcAft>
                        <a:buNone/>
                      </a:pPr>
                      <a:r>
                        <a:rPr lang="es-MX" sz="1400" kern="1200" noProof="0">
                          <a:solidFill>
                            <a:srgbClr val="0E30ED"/>
                          </a:solidFill>
                          <a:latin typeface="Arial Narrow"/>
                          <a:ea typeface="+mn-ea"/>
                          <a:cs typeface="+mn-cs"/>
                        </a:rPr>
                        <a:t>CMC Especial</a:t>
                      </a:r>
                      <a:endParaRPr lang="es-PE" sz="1400" kern="1200" noProof="0">
                        <a:solidFill>
                          <a:srgbClr val="0E30ED"/>
                        </a:solidFill>
                        <a:latin typeface="Arial Narrow"/>
                        <a:ea typeface="+mn-ea"/>
                        <a:cs typeface="+mn-cs"/>
                      </a:endParaRPr>
                    </a:p>
                  </a:txBody>
                  <a:tcPr anchor="ctr">
                    <a:solidFill>
                      <a:srgbClr val="E7EAED"/>
                    </a:solidFill>
                  </a:tcPr>
                </a:tc>
                <a:extLst>
                  <a:ext uri="{0D108BD9-81ED-4DB2-BD59-A6C34878D82A}">
                    <a16:rowId xmlns:a16="http://schemas.microsoft.com/office/drawing/2014/main" val="2520024421"/>
                  </a:ext>
                </a:extLst>
              </a:tr>
            </a:tbl>
          </a:graphicData>
        </a:graphic>
      </p:graphicFrame>
      <p:sp>
        <p:nvSpPr>
          <p:cNvPr id="12" name="Rectángulo redondeado 2">
            <a:extLst>
              <a:ext uri="{FF2B5EF4-FFF2-40B4-BE49-F238E27FC236}">
                <a16:creationId xmlns:a16="http://schemas.microsoft.com/office/drawing/2014/main" id="{2E44DACC-F1D2-23E5-B28E-E99394400D41}"/>
              </a:ext>
            </a:extLst>
          </p:cNvPr>
          <p:cNvSpPr/>
          <p:nvPr/>
        </p:nvSpPr>
        <p:spPr>
          <a:xfrm>
            <a:off x="949885" y="74032"/>
            <a:ext cx="10403915" cy="760195"/>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4" name="CuadroTexto 13">
            <a:extLst>
              <a:ext uri="{FF2B5EF4-FFF2-40B4-BE49-F238E27FC236}">
                <a16:creationId xmlns:a16="http://schemas.microsoft.com/office/drawing/2014/main" id="{1C758703-7447-EDCF-2562-A889E708A8B8}"/>
              </a:ext>
            </a:extLst>
          </p:cNvPr>
          <p:cNvSpPr txBox="1"/>
          <p:nvPr/>
        </p:nvSpPr>
        <p:spPr>
          <a:xfrm>
            <a:off x="1013388" y="166560"/>
            <a:ext cx="1027992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DISTRIBUCIÓN DE CMC</a:t>
            </a:r>
          </a:p>
        </p:txBody>
      </p:sp>
    </p:spTree>
    <p:extLst>
      <p:ext uri="{BB962C8B-B14F-4D97-AF65-F5344CB8AC3E}">
        <p14:creationId xmlns:p14="http://schemas.microsoft.com/office/powerpoint/2010/main" val="3225992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9B489248-9332-8C84-5703-4FD6F769917C}"/>
              </a:ext>
            </a:extLst>
          </p:cNvPr>
          <p:cNvGraphicFramePr>
            <a:graphicFrameLocks noGrp="1"/>
          </p:cNvGraphicFramePr>
          <p:nvPr>
            <p:extLst>
              <p:ext uri="{D42A27DB-BD31-4B8C-83A1-F6EECF244321}">
                <p14:modId xmlns:p14="http://schemas.microsoft.com/office/powerpoint/2010/main" val="1489031645"/>
              </p:ext>
            </p:extLst>
          </p:nvPr>
        </p:nvGraphicFramePr>
        <p:xfrm>
          <a:off x="257577" y="976647"/>
          <a:ext cx="11673828" cy="5302789"/>
        </p:xfrm>
        <a:graphic>
          <a:graphicData uri="http://schemas.openxmlformats.org/drawingml/2006/table">
            <a:tbl>
              <a:tblPr firstRow="1" bandRow="1">
                <a:tableStyleId>{5C22544A-7EE6-4342-B048-85BDC9FD1C3A}</a:tableStyleId>
              </a:tblPr>
              <a:tblGrid>
                <a:gridCol w="533264">
                  <a:extLst>
                    <a:ext uri="{9D8B030D-6E8A-4147-A177-3AD203B41FA5}">
                      <a16:colId xmlns:a16="http://schemas.microsoft.com/office/drawing/2014/main" val="310955243"/>
                    </a:ext>
                  </a:extLst>
                </a:gridCol>
                <a:gridCol w="2656267">
                  <a:extLst>
                    <a:ext uri="{9D8B030D-6E8A-4147-A177-3AD203B41FA5}">
                      <a16:colId xmlns:a16="http://schemas.microsoft.com/office/drawing/2014/main" val="1233512017"/>
                    </a:ext>
                  </a:extLst>
                </a:gridCol>
                <a:gridCol w="3132687">
                  <a:extLst>
                    <a:ext uri="{9D8B030D-6E8A-4147-A177-3AD203B41FA5}">
                      <a16:colId xmlns:a16="http://schemas.microsoft.com/office/drawing/2014/main" val="3757493154"/>
                    </a:ext>
                  </a:extLst>
                </a:gridCol>
                <a:gridCol w="1783870">
                  <a:extLst>
                    <a:ext uri="{9D8B030D-6E8A-4147-A177-3AD203B41FA5}">
                      <a16:colId xmlns:a16="http://schemas.microsoft.com/office/drawing/2014/main" val="4228785271"/>
                    </a:ext>
                  </a:extLst>
                </a:gridCol>
                <a:gridCol w="1783870">
                  <a:extLst>
                    <a:ext uri="{9D8B030D-6E8A-4147-A177-3AD203B41FA5}">
                      <a16:colId xmlns:a16="http://schemas.microsoft.com/office/drawing/2014/main" val="846332729"/>
                    </a:ext>
                  </a:extLst>
                </a:gridCol>
                <a:gridCol w="1783870">
                  <a:extLst>
                    <a:ext uri="{9D8B030D-6E8A-4147-A177-3AD203B41FA5}">
                      <a16:colId xmlns:a16="http://schemas.microsoft.com/office/drawing/2014/main" val="2334212913"/>
                    </a:ext>
                  </a:extLst>
                </a:gridCol>
              </a:tblGrid>
              <a:tr h="544918">
                <a:tc>
                  <a:txBody>
                    <a:bodyPr/>
                    <a:lstStyle/>
                    <a:p>
                      <a:pPr algn="ctr"/>
                      <a:r>
                        <a:rPr lang="es-MX" sz="1400" err="1">
                          <a:effectLst>
                            <a:outerShdw blurRad="38100" dist="38100" dir="2700000" algn="tl">
                              <a:srgbClr val="000000">
                                <a:alpha val="43137"/>
                              </a:srgbClr>
                            </a:outerShdw>
                          </a:effectLst>
                          <a:latin typeface="Arial Narrow"/>
                        </a:rPr>
                        <a:t>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OFICINA / DIRECCIÓN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 FUNCIONALES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err="1">
                          <a:effectLst>
                            <a:outerShdw blurRad="38100" dist="38100" dir="2700000" algn="tl">
                              <a:srgbClr val="000000">
                                <a:alpha val="43137"/>
                              </a:srgbClr>
                            </a:outerShdw>
                          </a:effectLst>
                          <a:latin typeface="Arial Narrow"/>
                        </a:rPr>
                        <a:t>N°</a:t>
                      </a:r>
                      <a:r>
                        <a:rPr lang="es-MX" sz="1400">
                          <a:effectLst>
                            <a:outerShdw blurRad="38100" dist="38100" dir="2700000" algn="tl">
                              <a:srgbClr val="000000">
                                <a:alpha val="43137"/>
                              </a:srgbClr>
                            </a:outerShdw>
                          </a:effectLst>
                          <a:latin typeface="Arial Narrow"/>
                        </a:rPr>
                        <a:t> DE PERSONAL D. LEG. 276 </a:t>
                      </a:r>
                      <a:endParaRPr lang="es-PE" sz="1400">
                        <a:effectLst>
                          <a:outerShdw blurRad="38100" dist="38100" dir="2700000" algn="tl">
                            <a:srgbClr val="000000">
                              <a:alpha val="43137"/>
                            </a:srgbClr>
                          </a:outerShdw>
                        </a:effectLst>
                        <a:latin typeface="Arial Narrow"/>
                      </a:endParaRPr>
                    </a:p>
                  </a:txBody>
                  <a:tcPr anchor="ctr"/>
                </a:tc>
                <a:tc>
                  <a:txBody>
                    <a:bodyPr/>
                    <a:lstStyle/>
                    <a:p>
                      <a:pPr lvl="0" algn="ctr">
                        <a:lnSpc>
                          <a:spcPct val="100000"/>
                        </a:lnSpc>
                        <a:spcBef>
                          <a:spcPts val="0"/>
                        </a:spcBef>
                        <a:spcAft>
                          <a:spcPts val="0"/>
                        </a:spcAft>
                        <a:buNone/>
                      </a:pPr>
                      <a:r>
                        <a:rPr lang="es-MX" sz="1400" b="1" i="0" u="none" strike="noStrike" noProof="0">
                          <a:solidFill>
                            <a:srgbClr val="FFFFFF"/>
                          </a:solidFill>
                          <a:effectLst>
                            <a:outerShdw blurRad="38100" dist="38100" dir="2700000" algn="tl">
                              <a:srgbClr val="000000">
                                <a:alpha val="43137"/>
                              </a:srgbClr>
                            </a:outerShdw>
                          </a:effectLst>
                          <a:latin typeface="Arial Narrow"/>
                        </a:rPr>
                        <a:t>TIPO DE CMC ADMINISTRATIVO</a:t>
                      </a:r>
                    </a:p>
                  </a:txBody>
                  <a:tcPr anchor="ctr"/>
                </a:tc>
                <a:extLst>
                  <a:ext uri="{0D108BD9-81ED-4DB2-BD59-A6C34878D82A}">
                    <a16:rowId xmlns:a16="http://schemas.microsoft.com/office/drawing/2014/main" val="1323954952"/>
                  </a:ext>
                </a:extLst>
              </a:tr>
              <a:tr h="545343">
                <a:tc>
                  <a:txBody>
                    <a:bodyPr/>
                    <a:lstStyle/>
                    <a:p>
                      <a:pPr lvl="0" algn="ctr">
                        <a:buNone/>
                      </a:pPr>
                      <a:r>
                        <a:rPr lang="es-MX" sz="1400">
                          <a:latin typeface="Arial Narrow"/>
                        </a:rPr>
                        <a:t>1</a:t>
                      </a:r>
                    </a:p>
                  </a:txBody>
                  <a:tcPr anchor="ctr">
                    <a:solidFill>
                      <a:srgbClr val="E7EAED"/>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400" kern="1200">
                          <a:solidFill>
                            <a:schemeClr val="dk1"/>
                          </a:solidFill>
                          <a:latin typeface="Arial Narrow"/>
                          <a:ea typeface="+mn-ea"/>
                          <a:cs typeface="+mn-cs"/>
                        </a:rPr>
                        <a:t>VICERRECTORADO DE INVESTIGACIÓN</a:t>
                      </a:r>
                    </a:p>
                  </a:txBody>
                  <a:tcPr anchor="ctr">
                    <a:solidFill>
                      <a:srgbClr val="E7EAED"/>
                    </a:solidFill>
                  </a:tcPr>
                </a:tc>
                <a:tc>
                  <a:txBody>
                    <a:bodyPr/>
                    <a:lstStyle/>
                    <a:p>
                      <a:pPr lvl="0" algn="ctr">
                        <a:buNone/>
                      </a:pPr>
                      <a:r>
                        <a:rPr lang="es-ES" sz="1400" kern="1200">
                          <a:solidFill>
                            <a:schemeClr val="dk1"/>
                          </a:solidFill>
                          <a:latin typeface="Arial Narrow"/>
                          <a:ea typeface="+mn-ea"/>
                          <a:cs typeface="+mn-cs"/>
                        </a:rPr>
                        <a:t>-</a:t>
                      </a:r>
                    </a:p>
                  </a:txBody>
                  <a:tcPr anchor="ctr">
                    <a:solidFill>
                      <a:srgbClr val="E7EAED"/>
                    </a:solidFill>
                  </a:tcPr>
                </a:tc>
                <a:tc>
                  <a:txBody>
                    <a:bodyPr/>
                    <a:lstStyle/>
                    <a:p>
                      <a:pPr lvl="0" algn="ctr">
                        <a:buNone/>
                      </a:pPr>
                      <a:r>
                        <a:rPr lang="es-PE" sz="1400">
                          <a:latin typeface="Arial Narrow"/>
                        </a:rPr>
                        <a:t>-</a:t>
                      </a:r>
                    </a:p>
                  </a:txBody>
                  <a:tcPr anchor="ctr">
                    <a:solidFill>
                      <a:srgbClr val="E7EAED"/>
                    </a:solidFill>
                  </a:tcPr>
                </a:tc>
                <a:tc>
                  <a:txBody>
                    <a:bodyPr/>
                    <a:lstStyle/>
                    <a:p>
                      <a:pPr lvl="0" algn="ctr">
                        <a:buNone/>
                      </a:pPr>
                      <a:r>
                        <a:rPr lang="es-PE" sz="1400" kern="1200">
                          <a:solidFill>
                            <a:schemeClr val="dk1"/>
                          </a:solidFill>
                          <a:latin typeface="Arial Narrow"/>
                          <a:ea typeface="+mn-ea"/>
                          <a:cs typeface="+mn-cs"/>
                        </a:rPr>
                        <a:t>2</a:t>
                      </a:r>
                    </a:p>
                  </a:txBody>
                  <a:tcPr anchor="ctr">
                    <a:solidFill>
                      <a:srgbClr val="E7EAED"/>
                    </a:solidFill>
                  </a:tcPr>
                </a:tc>
                <a:tc>
                  <a:txBody>
                    <a:bodyPr/>
                    <a:lstStyle/>
                    <a:p>
                      <a:pPr lvl="0" algn="ctr">
                        <a:lnSpc>
                          <a:spcPct val="100000"/>
                        </a:lnSpc>
                        <a:spcBef>
                          <a:spcPts val="0"/>
                        </a:spcBef>
                        <a:spcAft>
                          <a:spcPts val="0"/>
                        </a:spcAft>
                        <a:buNone/>
                      </a:pPr>
                      <a:r>
                        <a:rPr lang="es-MX" sz="1400" kern="1200" noProof="0">
                          <a:solidFill>
                            <a:srgbClr val="0E30ED"/>
                          </a:solidFill>
                          <a:latin typeface="Arial Narrow"/>
                          <a:ea typeface="+mn-ea"/>
                          <a:cs typeface="+mn-cs"/>
                        </a:rPr>
                        <a:t>CMC Especial</a:t>
                      </a:r>
                    </a:p>
                  </a:txBody>
                  <a:tcPr anchor="ctr">
                    <a:solidFill>
                      <a:srgbClr val="E7EAED"/>
                    </a:solidFill>
                  </a:tcPr>
                </a:tc>
                <a:extLst>
                  <a:ext uri="{0D108BD9-81ED-4DB2-BD59-A6C34878D82A}">
                    <a16:rowId xmlns:a16="http://schemas.microsoft.com/office/drawing/2014/main" val="3950018547"/>
                  </a:ext>
                </a:extLst>
              </a:tr>
              <a:tr h="545344">
                <a:tc>
                  <a:txBody>
                    <a:bodyPr/>
                    <a:lstStyle/>
                    <a:p>
                      <a:pPr algn="ctr"/>
                      <a:r>
                        <a:rPr lang="es-MX" sz="1400">
                          <a:latin typeface="Arial Narrow"/>
                        </a:rPr>
                        <a:t>2</a:t>
                      </a: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PE" sz="1400">
                          <a:latin typeface="Arial Narrow"/>
                        </a:rPr>
                        <a:t>DIRECCIÓN DE INVESTIGACIÓN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algn="ctr" fontAlgn="ctr"/>
                      <a:r>
                        <a:rPr lang="es-PE" sz="1400" kern="1200">
                          <a:solidFill>
                            <a:schemeClr val="dk1"/>
                          </a:solidFill>
                          <a:latin typeface="Arial Narrow"/>
                          <a:ea typeface="+mn-ea"/>
                          <a:cs typeface="+mn-cs"/>
                        </a:rPr>
                        <a:t>-</a:t>
                      </a:r>
                    </a:p>
                  </a:txBody>
                  <a:tcPr marL="9525" marR="9525" marT="9525" marB="0" anchor="ctr">
                    <a:solidFill>
                      <a:srgbClr val="CCD2D8"/>
                    </a:solidFill>
                  </a:tcPr>
                </a:tc>
                <a:tc>
                  <a:txBody>
                    <a:bodyPr/>
                    <a:lstStyle/>
                    <a:p>
                      <a:pPr algn="ctr" fontAlgn="ctr"/>
                      <a:r>
                        <a:rPr lang="es-ES" sz="1400">
                          <a:latin typeface="Arial Narrow"/>
                        </a:rPr>
                        <a:t>-</a:t>
                      </a:r>
                    </a:p>
                  </a:txBody>
                  <a:tcPr marL="9525" marR="9525" marT="9525" marB="0" anchor="ctr">
                    <a:solidFill>
                      <a:srgbClr val="CCD2D8"/>
                    </a:solidFill>
                  </a:tcPr>
                </a:tc>
                <a:tc>
                  <a:txBody>
                    <a:bodyPr/>
                    <a:lstStyle/>
                    <a:p>
                      <a:pPr algn="ctr" fontAlgn="ctr"/>
                      <a:r>
                        <a:rPr lang="es-PE" sz="1400" kern="1200">
                          <a:solidFill>
                            <a:schemeClr val="dk1"/>
                          </a:solidFill>
                          <a:latin typeface="Arial Narrow"/>
                          <a:ea typeface="+mn-ea"/>
                          <a:cs typeface="+mn-cs"/>
                        </a:rPr>
                        <a:t>1</a:t>
                      </a:r>
                    </a:p>
                  </a:txBody>
                  <a:tcPr marL="9525" marR="9525" marT="9525" marB="0" anchor="ctr">
                    <a:solidFill>
                      <a:srgbClr val="CCD2D8"/>
                    </a:solidFill>
                  </a:tcPr>
                </a:tc>
                <a:tc>
                  <a:txBody>
                    <a:bodyPr/>
                    <a:lstStyle/>
                    <a:p>
                      <a:pPr algn="ctr" fontAlgn="ctr"/>
                      <a:r>
                        <a:rPr lang="es-PE" sz="1400" kern="1200">
                          <a:solidFill>
                            <a:schemeClr val="dk1"/>
                          </a:solidFill>
                          <a:latin typeface="Arial Narrow"/>
                          <a:ea typeface="+mn-ea"/>
                          <a:cs typeface="+mn-cs"/>
                        </a:rPr>
                        <a:t>CMC Acreditación</a:t>
                      </a:r>
                    </a:p>
                  </a:txBody>
                  <a:tcPr marL="9525" marR="9525" marT="9525" marB="0" anchor="ctr">
                    <a:solidFill>
                      <a:srgbClr val="CCD2D8"/>
                    </a:solidFill>
                  </a:tcPr>
                </a:tc>
                <a:extLst>
                  <a:ext uri="{0D108BD9-81ED-4DB2-BD59-A6C34878D82A}">
                    <a16:rowId xmlns:a16="http://schemas.microsoft.com/office/drawing/2014/main" val="1121399790"/>
                  </a:ext>
                </a:extLst>
              </a:tr>
              <a:tr h="545343">
                <a:tc>
                  <a:txBody>
                    <a:bodyPr/>
                    <a:lstStyle/>
                    <a:p>
                      <a:pPr lvl="0" algn="ctr">
                        <a:buNone/>
                      </a:pPr>
                      <a:r>
                        <a:rPr lang="es-MX" sz="1400">
                          <a:latin typeface="Arial Narrow"/>
                        </a:rPr>
                        <a:t>3</a:t>
                      </a:r>
                    </a:p>
                  </a:txBody>
                  <a:tcPr anchor="ctr">
                    <a:solidFill>
                      <a:srgbClr val="CCD2D8"/>
                    </a:solidFill>
                  </a:tcPr>
                </a:tc>
                <a:tc>
                  <a:txBody>
                    <a:bodyPr/>
                    <a:lstStyle/>
                    <a:p>
                      <a:pPr marL="0" marR="0" lvl="0" indent="0" algn="l" rtl="0">
                        <a:lnSpc>
                          <a:spcPct val="100000"/>
                        </a:lnSpc>
                        <a:spcBef>
                          <a:spcPts val="0"/>
                        </a:spcBef>
                        <a:spcAft>
                          <a:spcPts val="0"/>
                        </a:spcAft>
                        <a:buClrTx/>
                        <a:buSzTx/>
                        <a:buFontTx/>
                        <a:buNone/>
                      </a:pPr>
                      <a:r>
                        <a:rPr lang="es-PE" sz="1400">
                          <a:latin typeface="Arial Narrow"/>
                        </a:rPr>
                        <a:t>DIRECCIÓN DE INVESTIGACIÓN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lvl="0" algn="ctr">
                        <a:buNone/>
                      </a:pPr>
                      <a:r>
                        <a:rPr lang="es-PE" sz="1400" kern="1200">
                          <a:solidFill>
                            <a:schemeClr val="dk1"/>
                          </a:solidFill>
                          <a:latin typeface="Arial Narrow"/>
                          <a:ea typeface="+mn-ea"/>
                          <a:cs typeface="+mn-cs"/>
                        </a:rPr>
                        <a:t>-</a:t>
                      </a:r>
                    </a:p>
                  </a:txBody>
                  <a:tcPr marL="9524" marR="9524" marT="9524" marB="0" anchor="ctr">
                    <a:solidFill>
                      <a:srgbClr val="CCD2D8"/>
                    </a:solidFill>
                  </a:tcPr>
                </a:tc>
                <a:tc>
                  <a:txBody>
                    <a:bodyPr/>
                    <a:lstStyle/>
                    <a:p>
                      <a:pPr lvl="0" algn="ctr">
                        <a:lnSpc>
                          <a:spcPct val="100000"/>
                        </a:lnSpc>
                        <a:spcBef>
                          <a:spcPts val="0"/>
                        </a:spcBef>
                        <a:spcAft>
                          <a:spcPts val="0"/>
                        </a:spcAft>
                        <a:buNone/>
                      </a:pPr>
                      <a:r>
                        <a:rPr lang="es-ES" sz="1400" b="0" i="0" u="none" strike="noStrike" noProof="0">
                          <a:solidFill>
                            <a:srgbClr val="000000"/>
                          </a:solidFill>
                          <a:latin typeface="Arial Narrow"/>
                        </a:rPr>
                        <a:t>Unidad Funcional de Gestión de Investigación </a:t>
                      </a:r>
                    </a:p>
                  </a:txBody>
                  <a:tcPr marL="9524" marR="9524" marT="9524" marB="0" anchor="ctr">
                    <a:solidFill>
                      <a:srgbClr val="CCD2D8"/>
                    </a:solidFill>
                  </a:tcPr>
                </a:tc>
                <a:tc>
                  <a:txBody>
                    <a:bodyPr/>
                    <a:lstStyle/>
                    <a:p>
                      <a:pPr lvl="0" algn="ctr">
                        <a:buNone/>
                      </a:pPr>
                      <a:r>
                        <a:rPr lang="es-PE" sz="1400" kern="1200">
                          <a:solidFill>
                            <a:schemeClr val="dk1"/>
                          </a:solidFill>
                          <a:latin typeface="Arial Narrow"/>
                          <a:ea typeface="+mn-ea"/>
                          <a:cs typeface="+mn-cs"/>
                        </a:rPr>
                        <a:t>1</a:t>
                      </a:r>
                    </a:p>
                  </a:txBody>
                  <a:tcPr marL="9524" marR="9524" marT="9524" marB="0" anchor="ctr">
                    <a:solidFill>
                      <a:srgbClr val="CCD2D8"/>
                    </a:solidFill>
                  </a:tcPr>
                </a:tc>
                <a:tc>
                  <a:txBody>
                    <a:bodyPr/>
                    <a:lstStyle/>
                    <a:p>
                      <a:pPr lvl="0" algn="ctr">
                        <a:lnSpc>
                          <a:spcPct val="100000"/>
                        </a:lnSpc>
                        <a:spcBef>
                          <a:spcPts val="0"/>
                        </a:spcBef>
                        <a:spcAft>
                          <a:spcPts val="0"/>
                        </a:spcAft>
                        <a:buNone/>
                      </a:pPr>
                      <a:r>
                        <a:rPr lang="es-PE" sz="1400" b="0" i="0" u="none" strike="noStrike" kern="1200" noProof="0">
                          <a:solidFill>
                            <a:schemeClr val="dk1"/>
                          </a:solidFill>
                          <a:latin typeface="Arial Narrow"/>
                        </a:rPr>
                        <a:t>CMC Acreditación</a:t>
                      </a:r>
                      <a:endParaRPr lang="es-PE" sz="1400" b="0" i="0" u="none" strike="noStrike" kern="1200" noProof="0">
                        <a:solidFill>
                          <a:srgbClr val="000000"/>
                        </a:solidFill>
                        <a:latin typeface="Arial Narrow"/>
                      </a:endParaRPr>
                    </a:p>
                  </a:txBody>
                  <a:tcPr marL="9524" marR="9524" marT="9524" marB="0" anchor="ctr">
                    <a:solidFill>
                      <a:srgbClr val="CCD2D8"/>
                    </a:solidFill>
                  </a:tcPr>
                </a:tc>
                <a:extLst>
                  <a:ext uri="{0D108BD9-81ED-4DB2-BD59-A6C34878D82A}">
                    <a16:rowId xmlns:a16="http://schemas.microsoft.com/office/drawing/2014/main" val="173468479"/>
                  </a:ext>
                </a:extLst>
              </a:tr>
              <a:tr h="545343">
                <a:tc>
                  <a:txBody>
                    <a:bodyPr/>
                    <a:lstStyle/>
                    <a:p>
                      <a:pPr lvl="0" algn="ctr">
                        <a:buNone/>
                      </a:pPr>
                      <a:r>
                        <a:rPr lang="es-MX" sz="1400">
                          <a:latin typeface="Arial Narrow"/>
                        </a:rPr>
                        <a:t>4</a:t>
                      </a:r>
                    </a:p>
                  </a:txBody>
                  <a:tcPr anchor="ctr">
                    <a:solidFill>
                      <a:srgbClr val="CCD2D8"/>
                    </a:solidFill>
                  </a:tcPr>
                </a:tc>
                <a:tc>
                  <a:txBody>
                    <a:bodyPr/>
                    <a:lstStyle/>
                    <a:p>
                      <a:pPr marL="0" lvl="0" indent="0" algn="l">
                        <a:lnSpc>
                          <a:spcPct val="100000"/>
                        </a:lnSpc>
                        <a:spcBef>
                          <a:spcPts val="0"/>
                        </a:spcBef>
                        <a:spcAft>
                          <a:spcPts val="0"/>
                        </a:spcAft>
                        <a:buNone/>
                      </a:pPr>
                      <a:r>
                        <a:rPr lang="es-PE" sz="1400" b="0" i="0" u="none" strike="noStrike" baseline="0" noProof="0">
                          <a:solidFill>
                            <a:srgbClr val="000000"/>
                          </a:solidFill>
                          <a:latin typeface="Arial Narrow"/>
                        </a:rPr>
                        <a:t>DIRECCIÓN DE INNOVACIÓN Y TRANSFERENCIA TECNOLÓGICA</a:t>
                      </a:r>
                      <a:endParaRPr kumimoji="0" lang="es-ES" sz="1400">
                        <a:latin typeface="Arial Narrow"/>
                      </a:endParaRPr>
                    </a:p>
                  </a:txBody>
                  <a:tcPr marL="9524" marR="9524" marT="9524" marB="0" anchor="ctr">
                    <a:solidFill>
                      <a:srgbClr val="CCD2D8"/>
                    </a:solidFill>
                  </a:tcPr>
                </a:tc>
                <a:tc>
                  <a:txBody>
                    <a:bodyPr/>
                    <a:lstStyle/>
                    <a:p>
                      <a:pPr lvl="0" algn="ctr">
                        <a:buNone/>
                      </a:pPr>
                      <a:endParaRPr lang="es-PE" sz="1400" kern="1200">
                        <a:solidFill>
                          <a:schemeClr val="dk1"/>
                        </a:solidFill>
                        <a:latin typeface="Arial Narrow"/>
                        <a:ea typeface="+mn-ea"/>
                        <a:cs typeface="+mn-cs"/>
                      </a:endParaRPr>
                    </a:p>
                  </a:txBody>
                  <a:tcPr marL="9524" marR="9524" marT="9524" marB="0" anchor="ctr">
                    <a:solidFill>
                      <a:srgbClr val="CCD2D8"/>
                    </a:solidFill>
                  </a:tcPr>
                </a:tc>
                <a:tc>
                  <a:txBody>
                    <a:bodyPr/>
                    <a:lstStyle/>
                    <a:p>
                      <a:pPr lvl="0" algn="ctr">
                        <a:lnSpc>
                          <a:spcPct val="100000"/>
                        </a:lnSpc>
                        <a:spcBef>
                          <a:spcPts val="0"/>
                        </a:spcBef>
                        <a:spcAft>
                          <a:spcPts val="0"/>
                        </a:spcAft>
                        <a:buNone/>
                      </a:pPr>
                      <a:endParaRPr lang="es-ES" sz="1400" b="0" i="0" u="none" strike="noStrike" noProof="0">
                        <a:solidFill>
                          <a:srgbClr val="000000"/>
                        </a:solidFill>
                        <a:latin typeface="Arial Narrow"/>
                      </a:endParaRPr>
                    </a:p>
                  </a:txBody>
                  <a:tcPr marL="9524" marR="9524" marT="9524" marB="0" anchor="ctr">
                    <a:solidFill>
                      <a:srgbClr val="CCD2D8"/>
                    </a:solidFill>
                  </a:tcPr>
                </a:tc>
                <a:tc>
                  <a:txBody>
                    <a:bodyPr/>
                    <a:lstStyle/>
                    <a:p>
                      <a:pPr lvl="0" algn="ctr">
                        <a:buNone/>
                      </a:pPr>
                      <a:r>
                        <a:rPr lang="es-PE" sz="1400" kern="1200">
                          <a:solidFill>
                            <a:schemeClr val="dk1"/>
                          </a:solidFill>
                          <a:latin typeface="Arial Narrow"/>
                          <a:ea typeface="+mn-ea"/>
                          <a:cs typeface="+mn-cs"/>
                        </a:rPr>
                        <a:t>2</a:t>
                      </a:r>
                    </a:p>
                  </a:txBody>
                  <a:tcPr marL="9524" marR="9524" marT="9524" marB="0" anchor="ctr">
                    <a:solidFill>
                      <a:srgbClr val="CCD2D8"/>
                    </a:solidFill>
                  </a:tcPr>
                </a:tc>
                <a:tc>
                  <a:txBody>
                    <a:bodyPr/>
                    <a:lstStyle/>
                    <a:p>
                      <a:pPr lvl="0" algn="ctr">
                        <a:lnSpc>
                          <a:spcPct val="100000"/>
                        </a:lnSpc>
                        <a:spcBef>
                          <a:spcPts val="0"/>
                        </a:spcBef>
                        <a:spcAft>
                          <a:spcPts val="0"/>
                        </a:spcAft>
                        <a:buNone/>
                      </a:pPr>
                      <a:r>
                        <a:rPr lang="es-PE" sz="1400" b="0" i="0" u="none" strike="noStrike" kern="1200" noProof="0">
                          <a:solidFill>
                            <a:schemeClr val="dk1"/>
                          </a:solidFill>
                          <a:latin typeface="Arial Narrow"/>
                        </a:rPr>
                        <a:t>CMC Acreditación</a:t>
                      </a:r>
                      <a:endParaRPr lang="es-PE" sz="1400" b="0" i="0" u="none" strike="noStrike" kern="1200" noProof="0">
                        <a:solidFill>
                          <a:srgbClr val="000000"/>
                        </a:solidFill>
                        <a:latin typeface="Arial Narrow"/>
                      </a:endParaRPr>
                    </a:p>
                  </a:txBody>
                  <a:tcPr marL="9524" marR="9524" marT="9524" marB="0" anchor="ctr">
                    <a:solidFill>
                      <a:srgbClr val="CCD2D8"/>
                    </a:solidFill>
                  </a:tcPr>
                </a:tc>
                <a:extLst>
                  <a:ext uri="{0D108BD9-81ED-4DB2-BD59-A6C34878D82A}">
                    <a16:rowId xmlns:a16="http://schemas.microsoft.com/office/drawing/2014/main" val="1045133523"/>
                  </a:ext>
                </a:extLst>
              </a:tr>
              <a:tr h="545343">
                <a:tc>
                  <a:txBody>
                    <a:bodyPr/>
                    <a:lstStyle/>
                    <a:p>
                      <a:pPr lvl="0" algn="ctr">
                        <a:buNone/>
                      </a:pPr>
                      <a:r>
                        <a:rPr lang="es-MX" sz="1400">
                          <a:latin typeface="Arial Narrow"/>
                        </a:rPr>
                        <a:t>5</a:t>
                      </a:r>
                    </a:p>
                  </a:txBody>
                  <a:tcPr anchor="ctr">
                    <a:solidFill>
                      <a:srgbClr val="CCD2D8"/>
                    </a:solidFill>
                  </a:tcPr>
                </a:tc>
                <a:tc>
                  <a:txBody>
                    <a:bodyPr/>
                    <a:lstStyle/>
                    <a:p>
                      <a:pPr lvl="0" algn="l">
                        <a:lnSpc>
                          <a:spcPct val="100000"/>
                        </a:lnSpc>
                        <a:spcBef>
                          <a:spcPts val="0"/>
                        </a:spcBef>
                        <a:spcAft>
                          <a:spcPts val="0"/>
                        </a:spcAft>
                        <a:buNone/>
                      </a:pPr>
                      <a:r>
                        <a:rPr lang="es-PE" sz="1400" b="0" i="0" u="none" strike="noStrike" noProof="0">
                          <a:solidFill>
                            <a:srgbClr val="000000"/>
                          </a:solidFill>
                          <a:latin typeface="Arial Narrow"/>
                        </a:rPr>
                        <a:t>DIRECCIÓN DE INNOVACIÓN Y TRANSFERENCIA TECNOLÓGICA</a:t>
                      </a:r>
                    </a:p>
                  </a:txBody>
                  <a:tcPr marL="9524" marR="9524" marT="9524" marB="0" anchor="ctr">
                    <a:solidFill>
                      <a:srgbClr val="CCD2D8"/>
                    </a:solidFill>
                  </a:tcPr>
                </a:tc>
                <a:tc>
                  <a:txBody>
                    <a:bodyPr/>
                    <a:lstStyle/>
                    <a:p>
                      <a:pPr lvl="0" algn="ctr">
                        <a:buNone/>
                      </a:pPr>
                      <a:endParaRPr lang="es-PE" sz="1400" b="0" i="0" u="none" strike="noStrike" kern="1200" noProof="0">
                        <a:solidFill>
                          <a:srgbClr val="000000"/>
                        </a:solidFill>
                        <a:latin typeface="Arial Narrow"/>
                      </a:endParaRPr>
                    </a:p>
                  </a:txBody>
                  <a:tcPr marL="9524" marR="9524" marT="9524" marB="0" anchor="ctr">
                    <a:solidFill>
                      <a:srgbClr val="CCD2D8"/>
                    </a:solidFill>
                  </a:tcPr>
                </a:tc>
                <a:tc>
                  <a:txBody>
                    <a:bodyPr/>
                    <a:lstStyle/>
                    <a:p>
                      <a:pPr lvl="0" algn="ctr">
                        <a:lnSpc>
                          <a:spcPct val="100000"/>
                        </a:lnSpc>
                        <a:spcBef>
                          <a:spcPts val="0"/>
                        </a:spcBef>
                        <a:spcAft>
                          <a:spcPts val="0"/>
                        </a:spcAft>
                        <a:buNone/>
                      </a:pPr>
                      <a:r>
                        <a:rPr lang="es-ES" sz="1400" b="0" i="0" u="none" strike="noStrike" noProof="0">
                          <a:solidFill>
                            <a:srgbClr val="000000"/>
                          </a:solidFill>
                          <a:latin typeface="Arial Narrow"/>
                        </a:rPr>
                        <a:t>Unidad Funcional de Oferta Tecnológica</a:t>
                      </a:r>
                    </a:p>
                  </a:txBody>
                  <a:tcPr marL="9524" marR="9524" marT="9524" marB="0" anchor="ctr">
                    <a:solidFill>
                      <a:srgbClr val="CCD2D8"/>
                    </a:solidFill>
                  </a:tcPr>
                </a:tc>
                <a:tc>
                  <a:txBody>
                    <a:bodyPr/>
                    <a:lstStyle/>
                    <a:p>
                      <a:pPr lvl="0" algn="ctr">
                        <a:buNone/>
                      </a:pPr>
                      <a:r>
                        <a:rPr lang="es-PE" sz="1400" kern="1200">
                          <a:solidFill>
                            <a:schemeClr val="dk1"/>
                          </a:solidFill>
                          <a:latin typeface="Arial Narrow"/>
                          <a:ea typeface="+mn-ea"/>
                          <a:cs typeface="+mn-cs"/>
                        </a:rPr>
                        <a:t>2</a:t>
                      </a:r>
                    </a:p>
                  </a:txBody>
                  <a:tcPr marL="9524" marR="9524" marT="9524" marB="0" anchor="ctr">
                    <a:solidFill>
                      <a:srgbClr val="CCD2D8"/>
                    </a:solidFill>
                  </a:tcPr>
                </a:tc>
                <a:tc>
                  <a:txBody>
                    <a:bodyPr/>
                    <a:lstStyle/>
                    <a:p>
                      <a:pPr lvl="0" algn="ctr">
                        <a:lnSpc>
                          <a:spcPct val="100000"/>
                        </a:lnSpc>
                        <a:spcBef>
                          <a:spcPts val="0"/>
                        </a:spcBef>
                        <a:spcAft>
                          <a:spcPts val="0"/>
                        </a:spcAft>
                        <a:buNone/>
                      </a:pPr>
                      <a:r>
                        <a:rPr lang="es-PE" sz="1400" b="0" i="0" u="none" strike="noStrike" kern="1200" noProof="0">
                          <a:solidFill>
                            <a:schemeClr val="dk1"/>
                          </a:solidFill>
                          <a:latin typeface="Arial Narrow"/>
                        </a:rPr>
                        <a:t>CMC Acreditación</a:t>
                      </a:r>
                      <a:endParaRPr lang="es-PE" sz="1400" b="0" i="0" u="none" strike="noStrike" kern="1200" noProof="0">
                        <a:solidFill>
                          <a:srgbClr val="000000"/>
                        </a:solidFill>
                        <a:latin typeface="Arial Narrow"/>
                      </a:endParaRPr>
                    </a:p>
                  </a:txBody>
                  <a:tcPr marL="9524" marR="9524" marT="9524" marB="0" anchor="ctr">
                    <a:solidFill>
                      <a:srgbClr val="CCD2D8"/>
                    </a:solidFill>
                  </a:tcPr>
                </a:tc>
                <a:extLst>
                  <a:ext uri="{0D108BD9-81ED-4DB2-BD59-A6C34878D82A}">
                    <a16:rowId xmlns:a16="http://schemas.microsoft.com/office/drawing/2014/main" val="616518222"/>
                  </a:ext>
                </a:extLst>
              </a:tr>
              <a:tr h="545343">
                <a:tc>
                  <a:txBody>
                    <a:bodyPr/>
                    <a:lstStyle/>
                    <a:p>
                      <a:pPr lvl="0" algn="ctr">
                        <a:buNone/>
                      </a:pPr>
                      <a:r>
                        <a:rPr lang="es-MX" sz="1400">
                          <a:latin typeface="Arial Narrow"/>
                        </a:rPr>
                        <a:t>6</a:t>
                      </a:r>
                    </a:p>
                  </a:txBody>
                  <a:tcPr anchor="ctr">
                    <a:solidFill>
                      <a:srgbClr val="CCD2D8"/>
                    </a:solidFill>
                  </a:tcPr>
                </a:tc>
                <a:tc>
                  <a:txBody>
                    <a:bodyPr/>
                    <a:lstStyle/>
                    <a:p>
                      <a:pPr lvl="0" algn="l">
                        <a:lnSpc>
                          <a:spcPct val="100000"/>
                        </a:lnSpc>
                        <a:spcBef>
                          <a:spcPts val="0"/>
                        </a:spcBef>
                        <a:spcAft>
                          <a:spcPts val="0"/>
                        </a:spcAft>
                        <a:buNone/>
                      </a:pPr>
                      <a:r>
                        <a:rPr lang="es-PE" sz="1400" b="0" i="0" u="none" strike="noStrike" noProof="0">
                          <a:solidFill>
                            <a:srgbClr val="000000"/>
                          </a:solidFill>
                          <a:latin typeface="Arial Narrow"/>
                        </a:rPr>
                        <a:t>DIRECCIÓN DE INNOVACIÓN Y TRANSFERENCIA TECNOLÓGICA</a:t>
                      </a:r>
                    </a:p>
                  </a:txBody>
                  <a:tcPr marL="9524" marR="9524" marT="9524" marB="0" anchor="ctr">
                    <a:solidFill>
                      <a:srgbClr val="CCD2D8"/>
                    </a:solidFill>
                  </a:tcPr>
                </a:tc>
                <a:tc>
                  <a:txBody>
                    <a:bodyPr/>
                    <a:lstStyle/>
                    <a:p>
                      <a:pPr lvl="0" algn="ctr">
                        <a:buNone/>
                      </a:pPr>
                      <a:endParaRPr lang="es-PE" sz="1400" b="0" i="0" u="none" strike="noStrike" kern="1200" noProof="0" dirty="0">
                        <a:solidFill>
                          <a:srgbClr val="000000"/>
                        </a:solidFill>
                        <a:latin typeface="Arial Narrow"/>
                      </a:endParaRPr>
                    </a:p>
                  </a:txBody>
                  <a:tcPr marL="9524" marR="9524" marT="9524" marB="0" anchor="ctr">
                    <a:solidFill>
                      <a:srgbClr val="CCD2D8"/>
                    </a:solidFill>
                  </a:tcPr>
                </a:tc>
                <a:tc>
                  <a:txBody>
                    <a:bodyPr/>
                    <a:lstStyle/>
                    <a:p>
                      <a:pPr lvl="0" algn="ctr">
                        <a:lnSpc>
                          <a:spcPct val="100000"/>
                        </a:lnSpc>
                        <a:spcBef>
                          <a:spcPts val="0"/>
                        </a:spcBef>
                        <a:spcAft>
                          <a:spcPts val="0"/>
                        </a:spcAft>
                        <a:buNone/>
                      </a:pPr>
                      <a:r>
                        <a:rPr lang="es-ES" sz="1400" b="0" i="0" u="none" strike="noStrike" noProof="0" dirty="0">
                          <a:solidFill>
                            <a:srgbClr val="000000"/>
                          </a:solidFill>
                          <a:latin typeface="Arial Narrow"/>
                        </a:rPr>
                        <a:t>Unidad Funcional de Propiedad Intelectual</a:t>
                      </a:r>
                    </a:p>
                  </a:txBody>
                  <a:tcPr marL="9524" marR="9524" marT="9524" marB="0" anchor="ctr">
                    <a:solidFill>
                      <a:srgbClr val="CCD2D8"/>
                    </a:solidFill>
                  </a:tcPr>
                </a:tc>
                <a:tc>
                  <a:txBody>
                    <a:bodyPr/>
                    <a:lstStyle/>
                    <a:p>
                      <a:pPr lvl="0" algn="ctr">
                        <a:buNone/>
                      </a:pPr>
                      <a:r>
                        <a:rPr lang="es-PE" sz="1400" kern="1200">
                          <a:solidFill>
                            <a:schemeClr val="dk1"/>
                          </a:solidFill>
                          <a:latin typeface="Arial Narrow"/>
                          <a:ea typeface="+mn-ea"/>
                          <a:cs typeface="+mn-cs"/>
                        </a:rPr>
                        <a:t>2</a:t>
                      </a:r>
                    </a:p>
                  </a:txBody>
                  <a:tcPr marL="9524" marR="9524" marT="9524" marB="0" anchor="ctr">
                    <a:solidFill>
                      <a:srgbClr val="CCD2D8"/>
                    </a:solidFill>
                  </a:tcPr>
                </a:tc>
                <a:tc>
                  <a:txBody>
                    <a:bodyPr/>
                    <a:lstStyle/>
                    <a:p>
                      <a:pPr lvl="0" algn="ctr">
                        <a:lnSpc>
                          <a:spcPct val="100000"/>
                        </a:lnSpc>
                        <a:spcBef>
                          <a:spcPts val="0"/>
                        </a:spcBef>
                        <a:spcAft>
                          <a:spcPts val="0"/>
                        </a:spcAft>
                        <a:buNone/>
                      </a:pPr>
                      <a:r>
                        <a:rPr lang="es-PE" sz="1400" b="0" i="0" u="none" strike="noStrike" kern="1200" noProof="0">
                          <a:solidFill>
                            <a:schemeClr val="dk1"/>
                          </a:solidFill>
                          <a:latin typeface="Arial Narrow"/>
                        </a:rPr>
                        <a:t>CMC Acreditación</a:t>
                      </a:r>
                      <a:endParaRPr lang="es-PE" sz="1400" b="0" i="0" u="none" strike="noStrike" kern="1200" noProof="0">
                        <a:solidFill>
                          <a:srgbClr val="000000"/>
                        </a:solidFill>
                        <a:latin typeface="Arial Narrow"/>
                      </a:endParaRPr>
                    </a:p>
                  </a:txBody>
                  <a:tcPr marL="9524" marR="9524" marT="9524" marB="0" anchor="ctr">
                    <a:solidFill>
                      <a:srgbClr val="CCD2D8"/>
                    </a:solidFill>
                  </a:tcPr>
                </a:tc>
                <a:extLst>
                  <a:ext uri="{0D108BD9-81ED-4DB2-BD59-A6C34878D82A}">
                    <a16:rowId xmlns:a16="http://schemas.microsoft.com/office/drawing/2014/main" val="1437696828"/>
                  </a:ext>
                </a:extLst>
              </a:tr>
              <a:tr h="545344">
                <a:tc>
                  <a:txBody>
                    <a:bodyPr/>
                    <a:lstStyle/>
                    <a:p>
                      <a:pPr algn="ctr"/>
                      <a:r>
                        <a:rPr lang="es-MX" sz="1400">
                          <a:latin typeface="Arial Narrow"/>
                        </a:rPr>
                        <a:t>7</a:t>
                      </a:r>
                    </a:p>
                  </a:txBody>
                  <a:tcPr anchor="ctr">
                    <a:solidFill>
                      <a:srgbClr val="CCD2D8"/>
                    </a:solidFill>
                  </a:tcPr>
                </a:tc>
                <a:tc>
                  <a:txBody>
                    <a:bodyPr/>
                    <a:lstStyle/>
                    <a:p>
                      <a:pPr marL="0" marR="0" lvl="0" indent="0" algn="l">
                        <a:lnSpc>
                          <a:spcPct val="100000"/>
                        </a:lnSpc>
                        <a:spcBef>
                          <a:spcPts val="0"/>
                        </a:spcBef>
                        <a:spcAft>
                          <a:spcPts val="0"/>
                        </a:spcAft>
                        <a:buNone/>
                      </a:pPr>
                      <a:r>
                        <a:rPr lang="es-PE" sz="1400" b="0" i="0" u="none" strike="noStrike" baseline="0" noProof="0">
                          <a:solidFill>
                            <a:srgbClr val="000000"/>
                          </a:solidFill>
                          <a:latin typeface="Arial Narrow"/>
                        </a:rPr>
                        <a:t>DIRECCIÓN DE INCUBADORA DE EMPRESAS</a:t>
                      </a:r>
                      <a:endParaRPr kumimoji="0" lang="es-ES" sz="1400">
                        <a:latin typeface="Arial Narrow"/>
                      </a:endParaRPr>
                    </a:p>
                  </a:txBody>
                  <a:tcPr marL="9525" marR="9525" marT="9525" marB="0" anchor="ctr">
                    <a:solidFill>
                      <a:srgbClr val="CCD2D8"/>
                    </a:solidFill>
                  </a:tcPr>
                </a:tc>
                <a:tc>
                  <a:txBody>
                    <a:bodyPr/>
                    <a:lstStyle/>
                    <a:p>
                      <a:pPr algn="ctr" fontAlgn="ctr"/>
                      <a:r>
                        <a:rPr lang="es-ES" sz="1400">
                          <a:latin typeface="Arial Narrow"/>
                        </a:rPr>
                        <a:t>-</a:t>
                      </a:r>
                    </a:p>
                  </a:txBody>
                  <a:tcPr marL="9525" marR="9525" marT="9525" marB="0" anchor="ctr">
                    <a:solidFill>
                      <a:srgbClr val="CCD2D8"/>
                    </a:solidFill>
                  </a:tcPr>
                </a:tc>
                <a:tc>
                  <a:txBody>
                    <a:bodyPr/>
                    <a:lstStyle/>
                    <a:p>
                      <a:pPr lvl="0" algn="ctr">
                        <a:buNone/>
                      </a:pPr>
                      <a:r>
                        <a:rPr lang="es-ES" sz="1400" kern="1200">
                          <a:solidFill>
                            <a:schemeClr val="dk1"/>
                          </a:solidFill>
                          <a:latin typeface="Arial Narrow"/>
                          <a:ea typeface="+mn-ea"/>
                          <a:cs typeface="+mn-cs"/>
                        </a:rPr>
                        <a:t>-</a:t>
                      </a:r>
                      <a:endParaRPr lang="es-ES" sz="1400">
                        <a:latin typeface="Arial Narrow"/>
                      </a:endParaRPr>
                    </a:p>
                  </a:txBody>
                  <a:tcPr marL="9525" marR="9525" marT="9525" marB="0" anchor="ctr">
                    <a:solidFill>
                      <a:srgbClr val="CCD2D8"/>
                    </a:solidFill>
                  </a:tcPr>
                </a:tc>
                <a:tc>
                  <a:txBody>
                    <a:bodyPr/>
                    <a:lstStyle/>
                    <a:p>
                      <a:pPr algn="ctr" fontAlgn="ctr"/>
                      <a:r>
                        <a:rPr lang="es-PE" sz="1400" kern="1200">
                          <a:solidFill>
                            <a:schemeClr val="dk1"/>
                          </a:solidFill>
                          <a:latin typeface="Arial Narrow"/>
                          <a:ea typeface="+mn-ea"/>
                          <a:cs typeface="+mn-cs"/>
                        </a:rPr>
                        <a:t>1</a:t>
                      </a:r>
                    </a:p>
                  </a:txBody>
                  <a:tcPr marL="9525" marR="9525" marT="9525" marB="0" anchor="ctr">
                    <a:solidFill>
                      <a:srgbClr val="CCD2D8"/>
                    </a:solidFill>
                  </a:tcPr>
                </a:tc>
                <a:tc>
                  <a:txBody>
                    <a:bodyPr/>
                    <a:lstStyle/>
                    <a:p>
                      <a:pPr lvl="0" algn="ctr">
                        <a:lnSpc>
                          <a:spcPct val="100000"/>
                        </a:lnSpc>
                        <a:spcBef>
                          <a:spcPts val="0"/>
                        </a:spcBef>
                        <a:spcAft>
                          <a:spcPts val="0"/>
                        </a:spcAft>
                        <a:buNone/>
                      </a:pPr>
                      <a:r>
                        <a:rPr lang="es-PE" sz="1400" b="0" i="0" u="none" strike="noStrike" kern="1200" noProof="0">
                          <a:solidFill>
                            <a:schemeClr val="dk1"/>
                          </a:solidFill>
                          <a:latin typeface="Arial Narrow"/>
                        </a:rPr>
                        <a:t>CMC Acreditación</a:t>
                      </a:r>
                      <a:endParaRPr lang="es-PE" sz="1400" b="0" i="0" u="none" strike="noStrike" kern="1200" noProof="0">
                        <a:solidFill>
                          <a:srgbClr val="000000"/>
                        </a:solidFill>
                        <a:latin typeface="Arial Narrow"/>
                      </a:endParaRPr>
                    </a:p>
                  </a:txBody>
                  <a:tcPr marL="9525" marR="9525" marT="9525" marB="0" anchor="ctr">
                    <a:solidFill>
                      <a:srgbClr val="CCD2D8"/>
                    </a:solidFill>
                  </a:tcPr>
                </a:tc>
                <a:extLst>
                  <a:ext uri="{0D108BD9-81ED-4DB2-BD59-A6C34878D82A}">
                    <a16:rowId xmlns:a16="http://schemas.microsoft.com/office/drawing/2014/main" val="2683918077"/>
                  </a:ext>
                </a:extLst>
              </a:tr>
              <a:tr h="545344">
                <a:tc>
                  <a:txBody>
                    <a:bodyPr/>
                    <a:lstStyle/>
                    <a:p>
                      <a:pPr algn="ctr"/>
                      <a:r>
                        <a:rPr lang="es-MX" sz="1400">
                          <a:latin typeface="Arial Narrow"/>
                        </a:rPr>
                        <a:t>8</a:t>
                      </a:r>
                    </a:p>
                  </a:txBody>
                  <a:tcPr anchor="ctr">
                    <a:solidFill>
                      <a:srgbClr val="CCD2D8"/>
                    </a:solidFill>
                  </a:tcPr>
                </a:tc>
                <a:tc>
                  <a:txBody>
                    <a:bodyPr/>
                    <a:lstStyle/>
                    <a:p>
                      <a:pPr marL="0" lvl="0" algn="l">
                        <a:buNone/>
                      </a:pPr>
                      <a:r>
                        <a:rPr lang="es-MX" sz="1400" b="0" i="0" u="none" strike="noStrike" kern="1200" baseline="0" noProof="0">
                          <a:solidFill>
                            <a:srgbClr val="000000"/>
                          </a:solidFill>
                          <a:latin typeface="Arial Narrow"/>
                        </a:rPr>
                        <a:t>DIRECCIÓN DE INCUBADORA DE EMPRESAS</a:t>
                      </a:r>
                      <a:endParaRPr lang="es-ES" sz="1400">
                        <a:latin typeface="Arial Narrow"/>
                      </a:endParaRPr>
                    </a:p>
                  </a:txBody>
                  <a:tcPr marL="9525" marR="9525" marT="9525" marB="0" anchor="ctr">
                    <a:solidFill>
                      <a:srgbClr val="CCD2D8"/>
                    </a:solidFill>
                  </a:tcPr>
                </a:tc>
                <a:tc>
                  <a:txBody>
                    <a:bodyPr/>
                    <a:lstStyle/>
                    <a:p>
                      <a:pPr algn="ctr" fontAlgn="ctr"/>
                      <a:endParaRPr lang="es-PE" sz="1400" kern="1200">
                        <a:solidFill>
                          <a:schemeClr val="dk1"/>
                        </a:solidFill>
                        <a:latin typeface="Arial Narrow"/>
                        <a:ea typeface="+mn-ea"/>
                        <a:cs typeface="+mn-cs"/>
                      </a:endParaRPr>
                    </a:p>
                  </a:txBody>
                  <a:tcPr marL="9525" marR="9525" marT="9525" marB="0" anchor="ctr">
                    <a:solidFill>
                      <a:srgbClr val="CCD2D8"/>
                    </a:solidFill>
                  </a:tcPr>
                </a:tc>
                <a:tc>
                  <a:txBody>
                    <a:bodyPr/>
                    <a:lstStyle/>
                    <a:p>
                      <a:pPr algn="ctr" fontAlgn="ctr"/>
                      <a:r>
                        <a:rPr lang="es-PE" sz="1400" kern="1200">
                          <a:solidFill>
                            <a:schemeClr val="dk1"/>
                          </a:solidFill>
                          <a:latin typeface="Arial Narrow"/>
                          <a:ea typeface="+mn-ea"/>
                          <a:cs typeface="+mn-cs"/>
                        </a:rPr>
                        <a:t>Unidad Funcional de Emprendimiento e Incubadora de Empresas</a:t>
                      </a:r>
                    </a:p>
                  </a:txBody>
                  <a:tcPr marL="9525" marR="9525" marT="9525" marB="0" anchor="ctr">
                    <a:solidFill>
                      <a:srgbClr val="CCD2D8"/>
                    </a:solidFill>
                  </a:tcPr>
                </a:tc>
                <a:tc>
                  <a:txBody>
                    <a:bodyPr/>
                    <a:lstStyle/>
                    <a:p>
                      <a:pPr algn="ctr" fontAlgn="ctr"/>
                      <a:r>
                        <a:rPr lang="es-PE" sz="1400" kern="1200">
                          <a:solidFill>
                            <a:schemeClr val="dk1"/>
                          </a:solidFill>
                          <a:latin typeface="Arial Narrow"/>
                          <a:ea typeface="+mn-ea"/>
                          <a:cs typeface="+mn-cs"/>
                        </a:rPr>
                        <a:t>2</a:t>
                      </a:r>
                    </a:p>
                  </a:txBody>
                  <a:tcPr marL="9525" marR="9525" marT="9525" marB="0" anchor="ctr">
                    <a:solidFill>
                      <a:srgbClr val="CCD2D8"/>
                    </a:solidFill>
                  </a:tcPr>
                </a:tc>
                <a:tc>
                  <a:txBody>
                    <a:bodyPr/>
                    <a:lstStyle/>
                    <a:p>
                      <a:pPr lvl="0" algn="ctr">
                        <a:lnSpc>
                          <a:spcPct val="100000"/>
                        </a:lnSpc>
                        <a:spcBef>
                          <a:spcPts val="0"/>
                        </a:spcBef>
                        <a:spcAft>
                          <a:spcPts val="0"/>
                        </a:spcAft>
                        <a:buNone/>
                      </a:pPr>
                      <a:r>
                        <a:rPr lang="es-PE" sz="1400" b="0" i="0" u="none" strike="noStrike" kern="1200" noProof="0" dirty="0">
                          <a:solidFill>
                            <a:schemeClr val="dk1"/>
                          </a:solidFill>
                          <a:latin typeface="Arial Narrow"/>
                        </a:rPr>
                        <a:t>CMC Acreditación</a:t>
                      </a:r>
                      <a:endParaRPr lang="es-PE" sz="1400" b="0" i="0" u="none" strike="noStrike" kern="1200" noProof="0" dirty="0">
                        <a:solidFill>
                          <a:srgbClr val="000000"/>
                        </a:solidFill>
                        <a:latin typeface="Arial Narrow"/>
                      </a:endParaRPr>
                    </a:p>
                  </a:txBody>
                  <a:tcPr marL="9525" marR="9525" marT="9525" marB="0" anchor="ctr">
                    <a:solidFill>
                      <a:srgbClr val="CCD2D8"/>
                    </a:solidFill>
                  </a:tcPr>
                </a:tc>
                <a:extLst>
                  <a:ext uri="{0D108BD9-81ED-4DB2-BD59-A6C34878D82A}">
                    <a16:rowId xmlns:a16="http://schemas.microsoft.com/office/drawing/2014/main" val="3556306482"/>
                  </a:ext>
                </a:extLst>
              </a:tr>
            </a:tbl>
          </a:graphicData>
        </a:graphic>
      </p:graphicFrame>
      <p:sp>
        <p:nvSpPr>
          <p:cNvPr id="4" name="Rectángulo redondeado 2">
            <a:extLst>
              <a:ext uri="{FF2B5EF4-FFF2-40B4-BE49-F238E27FC236}">
                <a16:creationId xmlns:a16="http://schemas.microsoft.com/office/drawing/2014/main" id="{6FEB6CD3-8C6F-6AB4-921C-D3A00B019F92}"/>
              </a:ext>
            </a:extLst>
          </p:cNvPr>
          <p:cNvSpPr/>
          <p:nvPr/>
        </p:nvSpPr>
        <p:spPr>
          <a:xfrm>
            <a:off x="949885" y="74032"/>
            <a:ext cx="10403915" cy="760195"/>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6" name="CuadroTexto 5">
            <a:extLst>
              <a:ext uri="{FF2B5EF4-FFF2-40B4-BE49-F238E27FC236}">
                <a16:creationId xmlns:a16="http://schemas.microsoft.com/office/drawing/2014/main" id="{5B16D77C-45BA-16A8-D93B-F2F3C41E4CD8}"/>
              </a:ext>
            </a:extLst>
          </p:cNvPr>
          <p:cNvSpPr txBox="1"/>
          <p:nvPr/>
        </p:nvSpPr>
        <p:spPr>
          <a:xfrm>
            <a:off x="1013388" y="166560"/>
            <a:ext cx="1027992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DISTRIBUCIÓN DE CMC</a:t>
            </a:r>
          </a:p>
        </p:txBody>
      </p:sp>
    </p:spTree>
    <p:extLst>
      <p:ext uri="{BB962C8B-B14F-4D97-AF65-F5344CB8AC3E}">
        <p14:creationId xmlns:p14="http://schemas.microsoft.com/office/powerpoint/2010/main" val="1835362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8DC5FC4-9F55-982D-FB69-4164949A43A0}"/>
              </a:ext>
            </a:extLst>
          </p:cNvPr>
          <p:cNvGraphicFramePr>
            <a:graphicFrameLocks noGrp="1"/>
          </p:cNvGraphicFramePr>
          <p:nvPr>
            <p:extLst>
              <p:ext uri="{D42A27DB-BD31-4B8C-83A1-F6EECF244321}">
                <p14:modId xmlns:p14="http://schemas.microsoft.com/office/powerpoint/2010/main" val="124783655"/>
              </p:ext>
            </p:extLst>
          </p:nvPr>
        </p:nvGraphicFramePr>
        <p:xfrm>
          <a:off x="155088" y="972706"/>
          <a:ext cx="11722129" cy="5560683"/>
        </p:xfrm>
        <a:graphic>
          <a:graphicData uri="http://schemas.openxmlformats.org/drawingml/2006/table">
            <a:tbl>
              <a:tblPr firstRow="1" bandRow="1">
                <a:tableStyleId>{5C22544A-7EE6-4342-B048-85BDC9FD1C3A}</a:tableStyleId>
              </a:tblPr>
              <a:tblGrid>
                <a:gridCol w="535472">
                  <a:extLst>
                    <a:ext uri="{9D8B030D-6E8A-4147-A177-3AD203B41FA5}">
                      <a16:colId xmlns:a16="http://schemas.microsoft.com/office/drawing/2014/main" val="310955243"/>
                    </a:ext>
                  </a:extLst>
                </a:gridCol>
                <a:gridCol w="3349096">
                  <a:extLst>
                    <a:ext uri="{9D8B030D-6E8A-4147-A177-3AD203B41FA5}">
                      <a16:colId xmlns:a16="http://schemas.microsoft.com/office/drawing/2014/main" val="1233512017"/>
                    </a:ext>
                  </a:extLst>
                </a:gridCol>
                <a:gridCol w="2463808">
                  <a:extLst>
                    <a:ext uri="{9D8B030D-6E8A-4147-A177-3AD203B41FA5}">
                      <a16:colId xmlns:a16="http://schemas.microsoft.com/office/drawing/2014/main" val="3757493154"/>
                    </a:ext>
                  </a:extLst>
                </a:gridCol>
                <a:gridCol w="1791251">
                  <a:extLst>
                    <a:ext uri="{9D8B030D-6E8A-4147-A177-3AD203B41FA5}">
                      <a16:colId xmlns:a16="http://schemas.microsoft.com/office/drawing/2014/main" val="4228785271"/>
                    </a:ext>
                  </a:extLst>
                </a:gridCol>
                <a:gridCol w="1791251">
                  <a:extLst>
                    <a:ext uri="{9D8B030D-6E8A-4147-A177-3AD203B41FA5}">
                      <a16:colId xmlns:a16="http://schemas.microsoft.com/office/drawing/2014/main" val="846332729"/>
                    </a:ext>
                  </a:extLst>
                </a:gridCol>
                <a:gridCol w="1791251">
                  <a:extLst>
                    <a:ext uri="{9D8B030D-6E8A-4147-A177-3AD203B41FA5}">
                      <a16:colId xmlns:a16="http://schemas.microsoft.com/office/drawing/2014/main" val="2334212913"/>
                    </a:ext>
                  </a:extLst>
                </a:gridCol>
              </a:tblGrid>
              <a:tr h="540439">
                <a:tc>
                  <a:txBody>
                    <a:bodyPr/>
                    <a:lstStyle/>
                    <a:p>
                      <a:pPr algn="ctr"/>
                      <a:r>
                        <a:rPr lang="es-MX" sz="1100" err="1">
                          <a:effectLst>
                            <a:outerShdw blurRad="38100" dist="38100" dir="2700000" algn="tl">
                              <a:srgbClr val="000000">
                                <a:alpha val="43137"/>
                              </a:srgbClr>
                            </a:outerShdw>
                          </a:effectLst>
                          <a:latin typeface="Arial Narrow"/>
                        </a:rPr>
                        <a:t>N°</a:t>
                      </a:r>
                      <a:endParaRPr lang="es-PE" sz="1100" err="1">
                        <a:effectLst>
                          <a:outerShdw blurRad="38100" dist="38100" dir="2700000" algn="tl">
                            <a:srgbClr val="000000">
                              <a:alpha val="43137"/>
                            </a:srgbClr>
                          </a:outerShdw>
                        </a:effectLst>
                        <a:latin typeface="Arial Narrow"/>
                      </a:endParaRPr>
                    </a:p>
                  </a:txBody>
                  <a:tcPr anchor="ctr"/>
                </a:tc>
                <a:tc>
                  <a:txBody>
                    <a:bodyPr/>
                    <a:lstStyle/>
                    <a:p>
                      <a:pPr algn="ctr"/>
                      <a:r>
                        <a:rPr lang="es-MX" sz="1100">
                          <a:effectLst>
                            <a:outerShdw blurRad="38100" dist="38100" dir="2700000" algn="tl">
                              <a:srgbClr val="000000">
                                <a:alpha val="43137"/>
                              </a:srgbClr>
                            </a:outerShdw>
                          </a:effectLst>
                          <a:latin typeface="Arial Narrow"/>
                        </a:rPr>
                        <a:t>OFICINA / DIRECCIÓN</a:t>
                      </a:r>
                      <a:endParaRPr lang="es-PE" sz="1100">
                        <a:effectLst>
                          <a:outerShdw blurRad="38100" dist="38100" dir="2700000" algn="tl">
                            <a:srgbClr val="000000">
                              <a:alpha val="43137"/>
                            </a:srgbClr>
                          </a:outerShdw>
                        </a:effectLst>
                        <a:latin typeface="Arial Narrow"/>
                      </a:endParaRPr>
                    </a:p>
                  </a:txBody>
                  <a:tcPr anchor="ctr"/>
                </a:tc>
                <a:tc>
                  <a:txBody>
                    <a:bodyPr/>
                    <a:lstStyle/>
                    <a:p>
                      <a:pPr algn="ctr"/>
                      <a:r>
                        <a:rPr lang="es-MX" sz="1100">
                          <a:effectLst>
                            <a:outerShdw blurRad="38100" dist="38100" dir="2700000" algn="tl">
                              <a:srgbClr val="000000">
                                <a:alpha val="43137"/>
                              </a:srgbClr>
                            </a:outerShdw>
                          </a:effectLst>
                          <a:latin typeface="Arial Narrow"/>
                        </a:rPr>
                        <a:t>UNIDADES</a:t>
                      </a:r>
                      <a:endParaRPr lang="es-PE" sz="1100">
                        <a:effectLst>
                          <a:outerShdw blurRad="38100" dist="38100" dir="2700000" algn="tl">
                            <a:srgbClr val="000000">
                              <a:alpha val="43137"/>
                            </a:srgbClr>
                          </a:outerShdw>
                        </a:effectLst>
                        <a:latin typeface="Arial Narrow"/>
                      </a:endParaRPr>
                    </a:p>
                  </a:txBody>
                  <a:tcPr anchor="ctr"/>
                </a:tc>
                <a:tc>
                  <a:txBody>
                    <a:bodyPr/>
                    <a:lstStyle/>
                    <a:p>
                      <a:pPr algn="ctr"/>
                      <a:r>
                        <a:rPr lang="es-MX" sz="1100">
                          <a:effectLst>
                            <a:outerShdw blurRad="38100" dist="38100" dir="2700000" algn="tl">
                              <a:srgbClr val="000000">
                                <a:alpha val="43137"/>
                              </a:srgbClr>
                            </a:outerShdw>
                          </a:effectLst>
                          <a:latin typeface="Arial Narrow"/>
                        </a:rPr>
                        <a:t>UNIDADES FUNCIONALES</a:t>
                      </a:r>
                      <a:endParaRPr lang="es-PE" sz="1100">
                        <a:effectLst>
                          <a:outerShdw blurRad="38100" dist="38100" dir="2700000" algn="tl">
                            <a:srgbClr val="000000">
                              <a:alpha val="43137"/>
                            </a:srgbClr>
                          </a:outerShdw>
                        </a:effectLst>
                        <a:latin typeface="Arial Narrow"/>
                      </a:endParaRPr>
                    </a:p>
                  </a:txBody>
                  <a:tcPr anchor="ctr"/>
                </a:tc>
                <a:tc>
                  <a:txBody>
                    <a:bodyPr/>
                    <a:lstStyle/>
                    <a:p>
                      <a:pPr algn="ctr"/>
                      <a:r>
                        <a:rPr lang="es-MX" sz="1100" err="1">
                          <a:effectLst>
                            <a:outerShdw blurRad="38100" dist="38100" dir="2700000" algn="tl">
                              <a:srgbClr val="000000">
                                <a:alpha val="43137"/>
                              </a:srgbClr>
                            </a:outerShdw>
                          </a:effectLst>
                          <a:latin typeface="Arial Narrow"/>
                        </a:rPr>
                        <a:t>N°</a:t>
                      </a:r>
                      <a:r>
                        <a:rPr lang="es-MX" sz="1100">
                          <a:effectLst>
                            <a:outerShdw blurRad="38100" dist="38100" dir="2700000" algn="tl">
                              <a:srgbClr val="000000">
                                <a:alpha val="43137"/>
                              </a:srgbClr>
                            </a:outerShdw>
                          </a:effectLst>
                          <a:latin typeface="Arial Narrow"/>
                        </a:rPr>
                        <a:t> DE PERSONAL D. LEG. 276 </a:t>
                      </a:r>
                      <a:endParaRPr lang="es-PE" sz="1100">
                        <a:effectLst>
                          <a:outerShdw blurRad="38100" dist="38100" dir="2700000" algn="tl">
                            <a:srgbClr val="000000">
                              <a:alpha val="43137"/>
                            </a:srgbClr>
                          </a:outerShdw>
                        </a:effectLst>
                        <a:latin typeface="Arial Narrow" panose="020B0606020202030204" pitchFamily="34" charset="0"/>
                      </a:endParaRPr>
                    </a:p>
                  </a:txBody>
                  <a:tcPr anchor="ctr"/>
                </a:tc>
                <a:tc>
                  <a:txBody>
                    <a:bodyPr/>
                    <a:lstStyle/>
                    <a:p>
                      <a:pPr lvl="0" algn="ctr">
                        <a:lnSpc>
                          <a:spcPct val="100000"/>
                        </a:lnSpc>
                        <a:spcBef>
                          <a:spcPts val="0"/>
                        </a:spcBef>
                        <a:spcAft>
                          <a:spcPts val="0"/>
                        </a:spcAft>
                        <a:buNone/>
                      </a:pPr>
                      <a:r>
                        <a:rPr lang="es-MX" sz="1100" b="1" i="0" u="none" strike="noStrike" noProof="0">
                          <a:solidFill>
                            <a:srgbClr val="FFFFFF"/>
                          </a:solidFill>
                          <a:effectLst>
                            <a:outerShdw blurRad="38100" dist="38100" dir="2700000" algn="tl">
                              <a:srgbClr val="000000">
                                <a:alpha val="43137"/>
                              </a:srgbClr>
                            </a:outerShdw>
                          </a:effectLst>
                          <a:latin typeface="Arial Narrow"/>
                        </a:rPr>
                        <a:t>TIPO DE CMC ADMINISTRATIVO</a:t>
                      </a:r>
                    </a:p>
                  </a:txBody>
                  <a:tcPr anchor="ctr"/>
                </a:tc>
                <a:extLst>
                  <a:ext uri="{0D108BD9-81ED-4DB2-BD59-A6C34878D82A}">
                    <a16:rowId xmlns:a16="http://schemas.microsoft.com/office/drawing/2014/main" val="1323954952"/>
                  </a:ext>
                </a:extLst>
              </a:tr>
              <a:tr h="432852">
                <a:tc>
                  <a:txBody>
                    <a:bodyPr/>
                    <a:lstStyle/>
                    <a:p>
                      <a:pPr lvl="0" algn="ctr">
                        <a:buNone/>
                      </a:pPr>
                      <a:r>
                        <a:rPr lang="es-MX" sz="1400">
                          <a:latin typeface="Arial Narrow"/>
                        </a:rPr>
                        <a:t>1</a:t>
                      </a:r>
                    </a:p>
                  </a:txBody>
                  <a:tcPr anchor="ctr"/>
                </a:tc>
                <a:tc>
                  <a:txBody>
                    <a:bodyPr/>
                    <a:lstStyle/>
                    <a:p>
                      <a:pPr lvl="0" algn="l">
                        <a:lnSpc>
                          <a:spcPct val="100000"/>
                        </a:lnSpc>
                        <a:spcBef>
                          <a:spcPts val="0"/>
                        </a:spcBef>
                        <a:spcAft>
                          <a:spcPts val="0"/>
                        </a:spcAft>
                        <a:buNone/>
                      </a:pPr>
                      <a:r>
                        <a:rPr lang="es-PE" sz="1400" b="0" i="0" u="none" strike="noStrike" noProof="0">
                          <a:solidFill>
                            <a:srgbClr val="000000"/>
                          </a:solidFill>
                          <a:latin typeface="Arial Narrow"/>
                        </a:rPr>
                        <a:t>DIRECCIÓN GENERAL DE ADMINISTRACIÓN</a:t>
                      </a:r>
                    </a:p>
                  </a:txBody>
                  <a:tcPr anchor="ctr"/>
                </a:tc>
                <a:tc>
                  <a:txBody>
                    <a:bodyPr/>
                    <a:lstStyle/>
                    <a:p>
                      <a:pPr lvl="0" algn="ctr">
                        <a:buNone/>
                      </a:pPr>
                      <a:r>
                        <a:rPr lang="es-PE" sz="1400">
                          <a:latin typeface="Arial Narrow"/>
                        </a:rPr>
                        <a:t>DIRECCIÓN</a:t>
                      </a:r>
                    </a:p>
                  </a:txBody>
                  <a:tcPr anchor="ctr"/>
                </a:tc>
                <a:tc>
                  <a:txBody>
                    <a:bodyPr/>
                    <a:lstStyle/>
                    <a:p>
                      <a:pPr lvl="0" algn="ctr">
                        <a:buNone/>
                      </a:pPr>
                      <a:endParaRPr lang="es-PE" sz="1400">
                        <a:latin typeface="Arial Narrow"/>
                      </a:endParaRPr>
                    </a:p>
                  </a:txBody>
                  <a:tcPr anchor="ctr"/>
                </a:tc>
                <a:tc>
                  <a:txBody>
                    <a:bodyPr/>
                    <a:lstStyle/>
                    <a:p>
                      <a:pPr lvl="0" algn="ctr">
                        <a:buNone/>
                      </a:pPr>
                      <a:r>
                        <a:rPr lang="es-PE" sz="1400" kern="1200">
                          <a:solidFill>
                            <a:schemeClr val="dk1"/>
                          </a:solidFill>
                          <a:latin typeface="Arial Narrow"/>
                          <a:ea typeface="+mn-ea"/>
                          <a:cs typeface="+mn-cs"/>
                        </a:rPr>
                        <a:t>3</a:t>
                      </a:r>
                    </a:p>
                  </a:txBody>
                  <a:tcPr anchor="ctr"/>
                </a:tc>
                <a:tc>
                  <a:txBody>
                    <a:bodyPr/>
                    <a:lstStyle/>
                    <a:p>
                      <a:pPr lvl="0" algn="ctr">
                        <a:buNone/>
                      </a:pPr>
                      <a:r>
                        <a:rPr lang="es-PE" sz="1400" b="0" i="0" u="none" strike="noStrike" kern="1200" noProof="0">
                          <a:solidFill>
                            <a:schemeClr val="dk1"/>
                          </a:solidFill>
                          <a:latin typeface="Arial Narrow"/>
                        </a:rPr>
                        <a:t>CMC Acreditación</a:t>
                      </a:r>
                      <a:endParaRPr lang="es-ES"/>
                    </a:p>
                  </a:txBody>
                  <a:tcPr anchor="ctr"/>
                </a:tc>
                <a:extLst>
                  <a:ext uri="{0D108BD9-81ED-4DB2-BD59-A6C34878D82A}">
                    <a16:rowId xmlns:a16="http://schemas.microsoft.com/office/drawing/2014/main" val="3305335487"/>
                  </a:ext>
                </a:extLst>
              </a:tr>
              <a:tr h="385508">
                <a:tc>
                  <a:txBody>
                    <a:bodyPr/>
                    <a:lstStyle/>
                    <a:p>
                      <a:pPr lvl="0" algn="ctr">
                        <a:buNone/>
                      </a:pPr>
                      <a:r>
                        <a:rPr lang="es-MX" sz="1400">
                          <a:latin typeface="Arial Narrow"/>
                        </a:rPr>
                        <a:t>2</a:t>
                      </a:r>
                    </a:p>
                  </a:txBody>
                  <a:tcPr anchor="ctr"/>
                </a:tc>
                <a:tc>
                  <a:txBody>
                    <a:bodyPr/>
                    <a:lstStyle/>
                    <a:p>
                      <a:pPr marL="0" marR="0" lvl="0" indent="0" algn="l" rtl="0">
                        <a:lnSpc>
                          <a:spcPct val="100000"/>
                        </a:lnSpc>
                        <a:spcBef>
                          <a:spcPts val="0"/>
                        </a:spcBef>
                        <a:spcAft>
                          <a:spcPts val="0"/>
                        </a:spcAft>
                        <a:buClrTx/>
                        <a:buSzTx/>
                        <a:buFontTx/>
                        <a:buNone/>
                      </a:pPr>
                      <a:r>
                        <a:rPr lang="es-PE" sz="1400">
                          <a:latin typeface="Arial Narrow"/>
                        </a:rPr>
                        <a:t>DIRECCIÓN GENERAL DE ADMINISTRACIÓN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tc>
                <a:tc>
                  <a:txBody>
                    <a:bodyPr/>
                    <a:lstStyle/>
                    <a:p>
                      <a:pPr algn="ctr"/>
                      <a:r>
                        <a:rPr lang="es-PE" sz="1400">
                          <a:latin typeface="Arial Narrow"/>
                        </a:rPr>
                        <a:t>Unidad de Recursos Humanos</a:t>
                      </a:r>
                      <a:endParaRPr lang="es-PE" sz="1400" kern="1200">
                        <a:solidFill>
                          <a:schemeClr val="dk1"/>
                        </a:solidFill>
                        <a:latin typeface="Arial Narrow"/>
                        <a:ea typeface="+mn-ea"/>
                        <a:cs typeface="+mn-cs"/>
                      </a:endParaRPr>
                    </a:p>
                  </a:txBody>
                  <a:tcPr anchor="ctr"/>
                </a:tc>
                <a:tc>
                  <a:txBody>
                    <a:bodyPr/>
                    <a:lstStyle/>
                    <a:p>
                      <a:pPr lvl="0" algn="ctr">
                        <a:buNone/>
                      </a:pPr>
                      <a:r>
                        <a:rPr lang="es-PE" sz="1400">
                          <a:latin typeface="Arial Narrow"/>
                        </a:rPr>
                        <a:t>-</a:t>
                      </a:r>
                      <a:endParaRPr lang="es-ES" sz="1400">
                        <a:latin typeface="Arial Narrow"/>
                      </a:endParaRPr>
                    </a:p>
                  </a:txBody>
                  <a:tcPr anchor="ctr"/>
                </a:tc>
                <a:tc>
                  <a:txBody>
                    <a:bodyPr/>
                    <a:lstStyle/>
                    <a:p>
                      <a:pPr algn="ctr"/>
                      <a:r>
                        <a:rPr lang="es-PE" sz="1400" kern="1200">
                          <a:solidFill>
                            <a:schemeClr val="dk1"/>
                          </a:solidFill>
                          <a:latin typeface="Arial Narrow"/>
                          <a:ea typeface="+mn-ea"/>
                          <a:cs typeface="+mn-cs"/>
                        </a:rPr>
                        <a:t>2</a:t>
                      </a:r>
                    </a:p>
                  </a:txBody>
                  <a:tcPr anchor="ctr"/>
                </a:tc>
                <a:tc>
                  <a:txBody>
                    <a:bodyPr/>
                    <a:lstStyle/>
                    <a:p>
                      <a:pPr algn="ctr"/>
                      <a:r>
                        <a:rPr lang="es-PE" sz="1400" kern="1200">
                          <a:solidFill>
                            <a:srgbClr val="0E30ED"/>
                          </a:solidFill>
                          <a:latin typeface="Arial Narrow"/>
                          <a:ea typeface="+mn-ea"/>
                          <a:cs typeface="+mn-cs"/>
                        </a:rPr>
                        <a:t> CMC Especial</a:t>
                      </a:r>
                    </a:p>
                  </a:txBody>
                  <a:tcPr anchor="ctr"/>
                </a:tc>
                <a:extLst>
                  <a:ext uri="{0D108BD9-81ED-4DB2-BD59-A6C34878D82A}">
                    <a16:rowId xmlns:a16="http://schemas.microsoft.com/office/drawing/2014/main" val="4150585043"/>
                  </a:ext>
                </a:extLst>
              </a:tr>
              <a:tr h="554367">
                <a:tc>
                  <a:txBody>
                    <a:bodyPr/>
                    <a:lstStyle/>
                    <a:p>
                      <a:pPr lvl="0" algn="ctr">
                        <a:buNone/>
                      </a:pPr>
                      <a:r>
                        <a:rPr lang="es-MX" sz="1400">
                          <a:latin typeface="Arial Narrow"/>
                        </a:rPr>
                        <a:t>3</a:t>
                      </a:r>
                    </a:p>
                  </a:txBody>
                  <a:tcPr anchor="ctr"/>
                </a:tc>
                <a:tc>
                  <a:txBody>
                    <a:bodyPr/>
                    <a:lstStyle/>
                    <a:p>
                      <a:pPr marL="0" marR="0" lvl="0" indent="0" algn="l" rtl="0">
                        <a:lnSpc>
                          <a:spcPct val="100000"/>
                        </a:lnSpc>
                        <a:spcBef>
                          <a:spcPts val="0"/>
                        </a:spcBef>
                        <a:spcAft>
                          <a:spcPts val="0"/>
                        </a:spcAft>
                        <a:buClrTx/>
                        <a:buSzTx/>
                        <a:buFontTx/>
                        <a:buNone/>
                      </a:pPr>
                      <a:r>
                        <a:rPr lang="es-PE" sz="1400">
                          <a:latin typeface="Arial Narrow"/>
                        </a:rPr>
                        <a:t>DIRECCIÓN GENERAL DE ADMINISTRACIÓN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tc>
                <a:tc>
                  <a:txBody>
                    <a:bodyPr/>
                    <a:lstStyle/>
                    <a:p>
                      <a:pPr lvl="0" algn="ctr">
                        <a:buNone/>
                      </a:pPr>
                      <a:r>
                        <a:rPr lang="es-PE" sz="1400">
                          <a:latin typeface="Arial Narrow"/>
                        </a:rPr>
                        <a:t>Unidad de Recursos Humanos</a:t>
                      </a:r>
                      <a:endParaRPr lang="es-PE" sz="1400" kern="1200">
                        <a:solidFill>
                          <a:schemeClr val="dk1"/>
                        </a:solidFill>
                        <a:latin typeface="Arial Narrow"/>
                        <a:ea typeface="+mn-ea"/>
                        <a:cs typeface="+mn-cs"/>
                      </a:endParaRPr>
                    </a:p>
                  </a:txBody>
                  <a:tcPr anchor="ctr"/>
                </a:tc>
                <a:tc>
                  <a:txBody>
                    <a:bodyPr/>
                    <a:lstStyle/>
                    <a:p>
                      <a:pPr lvl="0" algn="ctr">
                        <a:lnSpc>
                          <a:spcPct val="100000"/>
                        </a:lnSpc>
                        <a:spcBef>
                          <a:spcPts val="0"/>
                        </a:spcBef>
                        <a:spcAft>
                          <a:spcPts val="0"/>
                        </a:spcAft>
                        <a:buNone/>
                      </a:pPr>
                      <a:r>
                        <a:rPr lang="es-PE" sz="1300" b="0" i="0" u="none" strike="noStrike" noProof="0">
                          <a:solidFill>
                            <a:srgbClr val="000000"/>
                          </a:solidFill>
                          <a:latin typeface="Arial Narrow"/>
                        </a:rPr>
                        <a:t>Unidad Funcional de Remuneraciones</a:t>
                      </a:r>
                    </a:p>
                  </a:txBody>
                  <a:tcPr anchor="ctr"/>
                </a:tc>
                <a:tc>
                  <a:txBody>
                    <a:bodyPr/>
                    <a:lstStyle/>
                    <a:p>
                      <a:pPr lvl="0" algn="ctr">
                        <a:buNone/>
                      </a:pPr>
                      <a:r>
                        <a:rPr lang="es-PE" sz="1400" kern="1200">
                          <a:solidFill>
                            <a:schemeClr val="dk1"/>
                          </a:solidFill>
                          <a:latin typeface="Arial Narrow"/>
                          <a:ea typeface="+mn-ea"/>
                          <a:cs typeface="+mn-cs"/>
                        </a:rPr>
                        <a:t>3</a:t>
                      </a:r>
                    </a:p>
                  </a:txBody>
                  <a:tcPr anchor="ctr"/>
                </a:tc>
                <a:tc>
                  <a:txBody>
                    <a:bodyPr/>
                    <a:lstStyle/>
                    <a:p>
                      <a:pPr lvl="0" algn="ctr">
                        <a:buNone/>
                      </a:pPr>
                      <a:r>
                        <a:rPr lang="es-PE" sz="1400" kern="1200">
                          <a:solidFill>
                            <a:schemeClr val="dk1"/>
                          </a:solidFill>
                          <a:latin typeface="Arial Narrow"/>
                          <a:ea typeface="+mn-ea"/>
                          <a:cs typeface="+mn-cs"/>
                        </a:rPr>
                        <a:t>CMC Acreditación</a:t>
                      </a:r>
                    </a:p>
                  </a:txBody>
                  <a:tcPr anchor="ctr"/>
                </a:tc>
                <a:extLst>
                  <a:ext uri="{0D108BD9-81ED-4DB2-BD59-A6C34878D82A}">
                    <a16:rowId xmlns:a16="http://schemas.microsoft.com/office/drawing/2014/main" val="4126457490"/>
                  </a:ext>
                </a:extLst>
              </a:tr>
              <a:tr h="683094">
                <a:tc>
                  <a:txBody>
                    <a:bodyPr/>
                    <a:lstStyle/>
                    <a:p>
                      <a:pPr algn="ctr"/>
                      <a:r>
                        <a:rPr lang="es-MX" sz="1400">
                          <a:latin typeface="Arial Narrow"/>
                        </a:rPr>
                        <a:t>4</a:t>
                      </a: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anchor="ctr">
                    <a:solidFill>
                      <a:srgbClr val="CCD2D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Unidad de Recursos Humanos</a:t>
                      </a:r>
                    </a:p>
                  </a:txBody>
                  <a:tcPr anchor="ctr">
                    <a:solidFill>
                      <a:srgbClr val="CCD2D8"/>
                    </a:solidFill>
                  </a:tcPr>
                </a:tc>
                <a:tc>
                  <a:txBody>
                    <a:bodyPr/>
                    <a:lstStyle/>
                    <a:p>
                      <a:pPr algn="ctr"/>
                      <a:r>
                        <a:rPr lang="es-ES" sz="1300">
                          <a:latin typeface="Arial Narrow"/>
                        </a:rPr>
                        <a:t>Unidad Funcional de Pensiones y Compensaciones.</a:t>
                      </a:r>
                      <a:endParaRPr lang="es-PE" sz="1300" kern="1200">
                        <a:solidFill>
                          <a:schemeClr val="dk1"/>
                        </a:solidFill>
                        <a:latin typeface="Arial Narrow"/>
                        <a:ea typeface="+mn-ea"/>
                        <a:cs typeface="+mn-cs"/>
                      </a:endParaRPr>
                    </a:p>
                  </a:txBody>
                  <a:tcPr anchor="ctr">
                    <a:solidFill>
                      <a:srgbClr val="CCD2D8"/>
                    </a:solidFill>
                  </a:tcPr>
                </a:tc>
                <a:tc>
                  <a:txBody>
                    <a:bodyPr/>
                    <a:lstStyle/>
                    <a:p>
                      <a:pPr algn="ctr"/>
                      <a:r>
                        <a:rPr lang="es-PE" sz="1400" kern="1200">
                          <a:solidFill>
                            <a:schemeClr val="dk1"/>
                          </a:solidFill>
                          <a:latin typeface="Arial Narrow"/>
                          <a:ea typeface="+mn-ea"/>
                          <a:cs typeface="+mn-cs"/>
                        </a:rPr>
                        <a:t>1</a:t>
                      </a:r>
                    </a:p>
                  </a:txBody>
                  <a:tcPr anchor="ctr">
                    <a:solidFill>
                      <a:srgbClr val="CCD2D8"/>
                    </a:solidFill>
                  </a:tcPr>
                </a:tc>
                <a:tc>
                  <a:txBody>
                    <a:bodyPr/>
                    <a:lstStyle/>
                    <a:p>
                      <a:pPr algn="ctr"/>
                      <a:r>
                        <a:rPr lang="es-PE" sz="1400" kern="1200">
                          <a:solidFill>
                            <a:schemeClr val="dk1"/>
                          </a:solidFill>
                          <a:latin typeface="Arial Narrow"/>
                          <a:ea typeface="+mn-ea"/>
                          <a:cs typeface="+mn-cs"/>
                        </a:rPr>
                        <a:t>CMC Acreditación</a:t>
                      </a:r>
                    </a:p>
                  </a:txBody>
                  <a:tcPr anchor="ctr">
                    <a:solidFill>
                      <a:srgbClr val="CCD2D8"/>
                    </a:solidFill>
                  </a:tcPr>
                </a:tc>
                <a:extLst>
                  <a:ext uri="{0D108BD9-81ED-4DB2-BD59-A6C34878D82A}">
                    <a16:rowId xmlns:a16="http://schemas.microsoft.com/office/drawing/2014/main" val="1274995595"/>
                  </a:ext>
                </a:extLst>
              </a:tr>
              <a:tr h="540861">
                <a:tc>
                  <a:txBody>
                    <a:bodyPr/>
                    <a:lstStyle/>
                    <a:p>
                      <a:pPr algn="ctr"/>
                      <a:r>
                        <a:rPr lang="es-MX" sz="1400">
                          <a:latin typeface="Arial Narrow"/>
                        </a:rPr>
                        <a:t>5</a:t>
                      </a:r>
                    </a:p>
                  </a:txBody>
                  <a:tcPr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Unidad de Recursos Humanos</a:t>
                      </a:r>
                    </a:p>
                  </a:txBody>
                  <a:tcPr anchor="ctr"/>
                </a:tc>
                <a:tc>
                  <a:txBody>
                    <a:bodyPr/>
                    <a:lstStyle/>
                    <a:p>
                      <a:pPr algn="ctr"/>
                      <a:r>
                        <a:rPr lang="es-ES" sz="1300">
                          <a:latin typeface="Arial Narrow"/>
                        </a:rPr>
                        <a:t>Unidad Funcional de Escalafón y Control</a:t>
                      </a:r>
                      <a:endParaRPr lang="es-PE" sz="1300" kern="1200">
                        <a:solidFill>
                          <a:schemeClr val="dk1"/>
                        </a:solidFill>
                        <a:latin typeface="Arial Narrow"/>
                        <a:ea typeface="+mn-ea"/>
                        <a:cs typeface="+mn-cs"/>
                      </a:endParaRPr>
                    </a:p>
                  </a:txBody>
                  <a:tcPr anchor="ctr"/>
                </a:tc>
                <a:tc>
                  <a:txBody>
                    <a:bodyPr/>
                    <a:lstStyle/>
                    <a:p>
                      <a:pPr algn="ctr"/>
                      <a:r>
                        <a:rPr lang="es-PE" sz="1400" kern="1200">
                          <a:solidFill>
                            <a:schemeClr val="dk1"/>
                          </a:solidFill>
                          <a:latin typeface="Arial Narrow"/>
                          <a:ea typeface="+mn-ea"/>
                          <a:cs typeface="+mn-cs"/>
                        </a:rPr>
                        <a:t>4</a:t>
                      </a:r>
                    </a:p>
                  </a:txBody>
                  <a:tcPr anchor="ctr"/>
                </a:tc>
                <a:tc>
                  <a:txBody>
                    <a:bodyPr/>
                    <a:lstStyle/>
                    <a:p>
                      <a:pPr algn="ctr"/>
                      <a:r>
                        <a:rPr lang="es-PE" sz="1400" kern="1200">
                          <a:solidFill>
                            <a:schemeClr val="dk1"/>
                          </a:solidFill>
                          <a:latin typeface="Arial Narrow"/>
                          <a:ea typeface="+mn-ea"/>
                          <a:cs typeface="+mn-cs"/>
                        </a:rPr>
                        <a:t>CMC Acreditación</a:t>
                      </a:r>
                    </a:p>
                  </a:txBody>
                  <a:tcPr anchor="ctr"/>
                </a:tc>
                <a:extLst>
                  <a:ext uri="{0D108BD9-81ED-4DB2-BD59-A6C34878D82A}">
                    <a16:rowId xmlns:a16="http://schemas.microsoft.com/office/drawing/2014/main" val="4255192303"/>
                  </a:ext>
                </a:extLst>
              </a:tr>
              <a:tr h="439615">
                <a:tc>
                  <a:txBody>
                    <a:bodyPr/>
                    <a:lstStyle/>
                    <a:p>
                      <a:pPr lvl="0" algn="ctr">
                        <a:buNone/>
                      </a:pPr>
                      <a:r>
                        <a:rPr lang="es-MX" sz="1400">
                          <a:latin typeface="Arial Narrow"/>
                        </a:rPr>
                        <a:t>6</a:t>
                      </a:r>
                    </a:p>
                  </a:txBody>
                  <a:tcPr anchor="ctr"/>
                </a:tc>
                <a:tc>
                  <a:txBody>
                    <a:bodyPr/>
                    <a:lstStyle/>
                    <a:p>
                      <a:pPr marL="0" marR="0" lvl="0" indent="0" algn="l" rtl="0">
                        <a:lnSpc>
                          <a:spcPct val="100000"/>
                        </a:lnSpc>
                        <a:spcBef>
                          <a:spcPts val="0"/>
                        </a:spcBef>
                        <a:spcAft>
                          <a:spcPts val="0"/>
                        </a:spcAft>
                        <a:buClrTx/>
                        <a:buSzTx/>
                        <a:buFontTx/>
                        <a:buNone/>
                      </a:pPr>
                      <a:r>
                        <a:rPr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tc>
                <a:tc>
                  <a:txBody>
                    <a:bodyPr/>
                    <a:lstStyle/>
                    <a:p>
                      <a:pPr lvl="0" algn="ctr">
                        <a:buNone/>
                      </a:pPr>
                      <a:r>
                        <a:rPr lang="es-PE" sz="1400">
                          <a:latin typeface="Arial Narrow"/>
                        </a:rPr>
                        <a:t>Unidad de Abastecimiento</a:t>
                      </a:r>
                      <a:endParaRPr kumimoji="0" lang="es-PE" sz="1400" kern="1200">
                        <a:solidFill>
                          <a:schemeClr val="dk1"/>
                        </a:solidFill>
                        <a:latin typeface="Arial Narrow"/>
                        <a:ea typeface="+mn-ea"/>
                        <a:cs typeface="+mn-cs"/>
                      </a:endParaRPr>
                    </a:p>
                  </a:txBody>
                  <a:tcPr marL="9525" marR="9525" marT="9525" marB="0" anchor="ctr"/>
                </a:tc>
                <a:tc>
                  <a:txBody>
                    <a:bodyPr/>
                    <a:lstStyle/>
                    <a:p>
                      <a:pPr lvl="0" algn="ctr">
                        <a:buNone/>
                      </a:pPr>
                      <a:r>
                        <a:rPr lang="es-ES" sz="1300">
                          <a:latin typeface="Arial Narrow"/>
                        </a:rPr>
                        <a:t>-</a:t>
                      </a:r>
                    </a:p>
                  </a:txBody>
                  <a:tcPr marL="9524" marR="9524" marT="9524" marB="0" anchor="ctr"/>
                </a:tc>
                <a:tc>
                  <a:txBody>
                    <a:bodyPr/>
                    <a:lstStyle/>
                    <a:p>
                      <a:pPr lvl="0" algn="ctr">
                        <a:buNone/>
                      </a:pPr>
                      <a:r>
                        <a:rPr lang="es-PE" sz="1400" kern="1200">
                          <a:solidFill>
                            <a:schemeClr val="dk1"/>
                          </a:solidFill>
                          <a:latin typeface="Arial Narrow"/>
                          <a:ea typeface="+mn-ea"/>
                          <a:cs typeface="+mn-cs"/>
                        </a:rPr>
                        <a:t>1</a:t>
                      </a:r>
                    </a:p>
                  </a:txBody>
                  <a:tcPr marL="9524" marR="9524" marT="9524" marB="0" anchor="ctr"/>
                </a:tc>
                <a:tc>
                  <a:txBody>
                    <a:bodyPr/>
                    <a:lstStyle/>
                    <a:p>
                      <a:pPr lvl="0" algn="ctr">
                        <a:buNone/>
                      </a:pPr>
                      <a:r>
                        <a:rPr lang="es-PE" sz="1400" kern="1200">
                          <a:solidFill>
                            <a:srgbClr val="0E30ED"/>
                          </a:solidFill>
                          <a:latin typeface="Arial Narrow"/>
                          <a:ea typeface="+mn-ea"/>
                          <a:cs typeface="+mn-cs"/>
                        </a:rPr>
                        <a:t>CMC Especial</a:t>
                      </a:r>
                    </a:p>
                  </a:txBody>
                  <a:tcPr marL="9524" marR="9524" marT="9524" marB="0" anchor="ctr"/>
                </a:tc>
                <a:extLst>
                  <a:ext uri="{0D108BD9-81ED-4DB2-BD59-A6C34878D82A}">
                    <a16:rowId xmlns:a16="http://schemas.microsoft.com/office/drawing/2014/main" val="1133602578"/>
                  </a:ext>
                </a:extLst>
              </a:tr>
              <a:tr h="540861">
                <a:tc>
                  <a:txBody>
                    <a:bodyPr/>
                    <a:lstStyle/>
                    <a:p>
                      <a:pPr lvl="0" algn="ctr">
                        <a:buNone/>
                      </a:pPr>
                      <a:r>
                        <a:rPr lang="es-MX" sz="1400">
                          <a:latin typeface="Arial Narrow"/>
                        </a:rPr>
                        <a:t>7</a:t>
                      </a:r>
                    </a:p>
                  </a:txBody>
                  <a:tcPr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marL="9525" marR="9525" marT="9525" marB="0" anchor="ctr"/>
                </a:tc>
                <a:tc>
                  <a:txBody>
                    <a:bodyPr/>
                    <a:lstStyle/>
                    <a:p>
                      <a:pPr algn="ctr" fontAlgn="ctr"/>
                      <a:r>
                        <a:rPr lang="es-PE" sz="1400">
                          <a:latin typeface="Arial Narrow"/>
                        </a:rPr>
                        <a:t>Unidad de Abastecimiento</a:t>
                      </a:r>
                      <a:endParaRPr lang="es-PE" sz="1400" kern="1200">
                        <a:solidFill>
                          <a:schemeClr val="dk1"/>
                        </a:solidFill>
                        <a:latin typeface="Arial Narrow"/>
                        <a:ea typeface="+mn-ea"/>
                        <a:cs typeface="+mn-cs"/>
                      </a:endParaRPr>
                    </a:p>
                  </a:txBody>
                  <a:tcPr marL="9525" marR="9525" marT="9525" marB="0" anchor="ctr"/>
                </a:tc>
                <a:tc>
                  <a:txBody>
                    <a:bodyPr/>
                    <a:lstStyle/>
                    <a:p>
                      <a:pPr algn="ctr" fontAlgn="ctr"/>
                      <a:r>
                        <a:rPr lang="es-ES" sz="1300">
                          <a:latin typeface="Arial Narrow"/>
                        </a:rPr>
                        <a:t>Unidad Funcional de Adquisiciones y Servicios</a:t>
                      </a:r>
                      <a:endParaRPr lang="es-PE" sz="1300" kern="1200">
                        <a:solidFill>
                          <a:schemeClr val="dk1"/>
                        </a:solidFill>
                        <a:latin typeface="Arial Narrow"/>
                        <a:ea typeface="+mn-ea"/>
                        <a:cs typeface="+mn-cs"/>
                      </a:endParaRPr>
                    </a:p>
                  </a:txBody>
                  <a:tcPr marL="9525" marR="9525" marT="9525" marB="0" anchor="ctr"/>
                </a:tc>
                <a:tc>
                  <a:txBody>
                    <a:bodyPr/>
                    <a:lstStyle/>
                    <a:p>
                      <a:pPr algn="ctr" fontAlgn="ctr"/>
                      <a:r>
                        <a:rPr lang="es-PE" sz="1400" kern="1200">
                          <a:solidFill>
                            <a:schemeClr val="dk1"/>
                          </a:solidFill>
                          <a:latin typeface="Arial Narrow"/>
                          <a:ea typeface="+mn-ea"/>
                          <a:cs typeface="+mn-cs"/>
                        </a:rPr>
                        <a:t>2</a:t>
                      </a:r>
                    </a:p>
                  </a:txBody>
                  <a:tcPr marL="9525" marR="9525" marT="9525" marB="0" anchor="ctr"/>
                </a:tc>
                <a:tc>
                  <a:txBody>
                    <a:bodyPr/>
                    <a:lstStyle/>
                    <a:p>
                      <a:pPr lvl="0" algn="ctr">
                        <a:buNone/>
                      </a:pPr>
                      <a:r>
                        <a:rPr lang="es-PE" sz="1400" kern="1200">
                          <a:solidFill>
                            <a:schemeClr val="dk1"/>
                          </a:solidFill>
                          <a:latin typeface="Arial Narrow"/>
                          <a:ea typeface="+mn-ea"/>
                          <a:cs typeface="+mn-cs"/>
                        </a:rPr>
                        <a:t>CMC Acreditación</a:t>
                      </a:r>
                      <a:endParaRPr lang="es-ES" sz="1400">
                        <a:latin typeface="Arial Narrow"/>
                      </a:endParaRPr>
                    </a:p>
                  </a:txBody>
                  <a:tcPr marL="9525" marR="9525" marT="9525" marB="0" anchor="ctr"/>
                </a:tc>
                <a:extLst>
                  <a:ext uri="{0D108BD9-81ED-4DB2-BD59-A6C34878D82A}">
                    <a16:rowId xmlns:a16="http://schemas.microsoft.com/office/drawing/2014/main" val="2683918077"/>
                  </a:ext>
                </a:extLst>
              </a:tr>
              <a:tr h="453142">
                <a:tc>
                  <a:txBody>
                    <a:bodyPr/>
                    <a:lstStyle/>
                    <a:p>
                      <a:pPr algn="ctr"/>
                      <a:r>
                        <a:rPr lang="es-MX" sz="1400">
                          <a:latin typeface="Arial Narrow"/>
                        </a:rPr>
                        <a:t>8</a:t>
                      </a: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Unidad de Abastecimiento</a:t>
                      </a:r>
                    </a:p>
                  </a:txBody>
                  <a:tcPr marL="9525" marR="9525" marT="9525" marB="0" anchor="ctr">
                    <a:solidFill>
                      <a:srgbClr val="CCD2D8"/>
                    </a:solidFill>
                  </a:tcPr>
                </a:tc>
                <a:tc>
                  <a:txBody>
                    <a:bodyPr/>
                    <a:lstStyle/>
                    <a:p>
                      <a:pPr algn="ctr" fontAlgn="ctr"/>
                      <a:r>
                        <a:rPr lang="es-PE" sz="1300">
                          <a:latin typeface="Arial Narrow"/>
                        </a:rPr>
                        <a:t>Unidad Funcional de Patrimonio</a:t>
                      </a:r>
                      <a:endParaRPr lang="es-PE" sz="1300" kern="1200">
                        <a:solidFill>
                          <a:schemeClr val="dk1"/>
                        </a:solidFill>
                        <a:latin typeface="Arial Narrow"/>
                        <a:ea typeface="+mn-ea"/>
                        <a:cs typeface="+mn-cs"/>
                      </a:endParaRPr>
                    </a:p>
                  </a:txBody>
                  <a:tcPr marL="9525" marR="9525" marT="9525" marB="0" anchor="ctr">
                    <a:solidFill>
                      <a:srgbClr val="CCD2D8"/>
                    </a:solidFill>
                  </a:tcPr>
                </a:tc>
                <a:tc>
                  <a:txBody>
                    <a:bodyPr/>
                    <a:lstStyle/>
                    <a:p>
                      <a:pPr lvl="0" algn="ctr">
                        <a:buNone/>
                      </a:pPr>
                      <a:r>
                        <a:rPr lang="es-PE" sz="1400" kern="1200">
                          <a:solidFill>
                            <a:schemeClr val="dk1"/>
                          </a:solidFill>
                          <a:latin typeface="Arial Narrow"/>
                          <a:ea typeface="+mn-ea"/>
                          <a:cs typeface="+mn-cs"/>
                        </a:rPr>
                        <a:t>4</a:t>
                      </a:r>
                    </a:p>
                  </a:txBody>
                  <a:tcPr marL="9525" marR="9525" marT="9525" marB="0" anchor="ctr">
                    <a:solidFill>
                      <a:srgbClr val="CCD2D8"/>
                    </a:solidFill>
                  </a:tcPr>
                </a:tc>
                <a:tc>
                  <a:txBody>
                    <a:bodyPr/>
                    <a:lstStyle/>
                    <a:p>
                      <a:pPr lvl="0" algn="ctr">
                        <a:buNone/>
                      </a:pPr>
                      <a:r>
                        <a:rPr lang="es-PE" sz="1400" kern="1200">
                          <a:solidFill>
                            <a:schemeClr val="dk1"/>
                          </a:solidFill>
                          <a:latin typeface="Arial Narrow"/>
                          <a:ea typeface="+mn-ea"/>
                          <a:cs typeface="+mn-cs"/>
                        </a:rPr>
                        <a:t>CMC Acreditación</a:t>
                      </a:r>
                    </a:p>
                  </a:txBody>
                  <a:tcPr marL="9525" marR="9525" marT="9525" marB="0" anchor="ctr">
                    <a:solidFill>
                      <a:srgbClr val="CCD2D8"/>
                    </a:solidFill>
                  </a:tcPr>
                </a:tc>
                <a:extLst>
                  <a:ext uri="{0D108BD9-81ED-4DB2-BD59-A6C34878D82A}">
                    <a16:rowId xmlns:a16="http://schemas.microsoft.com/office/drawing/2014/main" val="1030263930"/>
                  </a:ext>
                </a:extLst>
              </a:tr>
              <a:tr h="446378">
                <a:tc>
                  <a:txBody>
                    <a:bodyPr/>
                    <a:lstStyle/>
                    <a:p>
                      <a:pPr lvl="0" algn="ctr">
                        <a:buNone/>
                      </a:pPr>
                      <a:r>
                        <a:rPr lang="es-MX" sz="1400">
                          <a:latin typeface="Arial Narrow"/>
                        </a:rPr>
                        <a:t>9</a:t>
                      </a:r>
                    </a:p>
                  </a:txBody>
                  <a:tcPr anchor="ctr"/>
                </a:tc>
                <a:tc>
                  <a:txBody>
                    <a:bodyPr/>
                    <a:lstStyle/>
                    <a:p>
                      <a:pPr marL="0" marR="0" lvl="0" indent="0" algn="l" rtl="0">
                        <a:lnSpc>
                          <a:spcPct val="100000"/>
                        </a:lnSpc>
                        <a:spcBef>
                          <a:spcPts val="0"/>
                        </a:spcBef>
                        <a:spcAft>
                          <a:spcPts val="0"/>
                        </a:spcAft>
                        <a:buClrTx/>
                        <a:buSzTx/>
                        <a:buFontTx/>
                        <a:buNone/>
                      </a:pPr>
                      <a:r>
                        <a:rPr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tc>
                <a:tc>
                  <a:txBody>
                    <a:bodyPr/>
                    <a:lstStyle/>
                    <a:p>
                      <a:pPr lvl="0" algn="ctr">
                        <a:buNone/>
                      </a:pPr>
                      <a:r>
                        <a:rPr lang="es-PE" sz="1400">
                          <a:latin typeface="Arial Narrow"/>
                        </a:rPr>
                        <a:t>Unidad de Contabilidad</a:t>
                      </a:r>
                      <a:endParaRPr kumimoji="0" lang="es-PE" sz="1400" kern="1200">
                        <a:solidFill>
                          <a:schemeClr val="dk1"/>
                        </a:solidFill>
                        <a:latin typeface="Arial Narrow"/>
                        <a:ea typeface="+mn-ea"/>
                        <a:cs typeface="+mn-cs"/>
                      </a:endParaRPr>
                    </a:p>
                  </a:txBody>
                  <a:tcPr marL="9525" marR="9525" marT="9525" marB="0" anchor="ctr"/>
                </a:tc>
                <a:tc>
                  <a:txBody>
                    <a:bodyPr/>
                    <a:lstStyle/>
                    <a:p>
                      <a:pPr lvl="0" algn="ctr">
                        <a:buNone/>
                      </a:pPr>
                      <a:r>
                        <a:rPr lang="es-ES" sz="1300">
                          <a:latin typeface="Arial Narrow"/>
                        </a:rPr>
                        <a:t>-</a:t>
                      </a:r>
                    </a:p>
                  </a:txBody>
                  <a:tcPr marL="9525" marR="9525" marT="9525" marB="0" anchor="ctr"/>
                </a:tc>
                <a:tc>
                  <a:txBody>
                    <a:bodyPr/>
                    <a:lstStyle/>
                    <a:p>
                      <a:pPr lvl="0" algn="ctr">
                        <a:buNone/>
                      </a:pPr>
                      <a:r>
                        <a:rPr lang="es-PE" sz="1400" kern="1200">
                          <a:solidFill>
                            <a:schemeClr val="dk1"/>
                          </a:solidFill>
                          <a:latin typeface="Arial Narrow"/>
                          <a:ea typeface="+mn-ea"/>
                          <a:cs typeface="+mn-cs"/>
                        </a:rPr>
                        <a:t>2</a:t>
                      </a:r>
                    </a:p>
                  </a:txBody>
                  <a:tcPr marL="9524" marR="9524" marT="9524" marB="0" anchor="ctr"/>
                </a:tc>
                <a:tc>
                  <a:txBody>
                    <a:bodyPr/>
                    <a:lstStyle/>
                    <a:p>
                      <a:pPr lvl="0" algn="ctr">
                        <a:buNone/>
                      </a:pPr>
                      <a:r>
                        <a:rPr lang="es-PE" sz="1400" kern="1200">
                          <a:solidFill>
                            <a:schemeClr val="dk1"/>
                          </a:solidFill>
                          <a:latin typeface="Arial Narrow"/>
                          <a:ea typeface="+mn-ea"/>
                          <a:cs typeface="+mn-cs"/>
                        </a:rPr>
                        <a:t>CMC Acreditación</a:t>
                      </a:r>
                    </a:p>
                  </a:txBody>
                  <a:tcPr marL="9524" marR="9524" marT="9524" marB="0" anchor="ctr"/>
                </a:tc>
                <a:extLst>
                  <a:ext uri="{0D108BD9-81ED-4DB2-BD59-A6C34878D82A}">
                    <a16:rowId xmlns:a16="http://schemas.microsoft.com/office/drawing/2014/main" val="4069448547"/>
                  </a:ext>
                </a:extLst>
              </a:tr>
              <a:tr h="540860">
                <a:tc>
                  <a:txBody>
                    <a:bodyPr/>
                    <a:lstStyle/>
                    <a:p>
                      <a:pPr lvl="0" algn="ctr">
                        <a:buNone/>
                      </a:pPr>
                      <a:r>
                        <a:rPr lang="es-MX" sz="1400">
                          <a:latin typeface="Arial Narrow"/>
                        </a:rPr>
                        <a:t>10</a:t>
                      </a:r>
                    </a:p>
                  </a:txBody>
                  <a:tcPr anchor="ctr">
                    <a:solidFill>
                      <a:srgbClr val="CCD2D8"/>
                    </a:solidFill>
                  </a:tcPr>
                </a:tc>
                <a:tc>
                  <a:txBody>
                    <a:bodyPr/>
                    <a:lstStyle/>
                    <a:p>
                      <a:pPr marL="0" marR="0" lvl="0" indent="0" algn="l" rtl="0">
                        <a:lnSpc>
                          <a:spcPct val="100000"/>
                        </a:lnSpc>
                        <a:spcBef>
                          <a:spcPts val="0"/>
                        </a:spcBef>
                        <a:spcAft>
                          <a:spcPts val="0"/>
                        </a:spcAft>
                        <a:buClrTx/>
                        <a:buSzTx/>
                        <a:buFontTx/>
                        <a:buNone/>
                      </a:pPr>
                      <a:r>
                        <a:rPr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lvl="0" algn="ctr">
                        <a:buNone/>
                      </a:pPr>
                      <a:r>
                        <a:rPr lang="es-PE" sz="1400">
                          <a:latin typeface="Arial Narrow"/>
                        </a:rPr>
                        <a:t>Unidad de Contabilidad</a:t>
                      </a:r>
                      <a:endParaRPr kumimoji="0" lang="es-PE" sz="1400" kern="1200">
                        <a:solidFill>
                          <a:schemeClr val="dk1"/>
                        </a:solidFill>
                        <a:latin typeface="Arial Narrow"/>
                        <a:ea typeface="+mn-ea"/>
                        <a:cs typeface="+mn-cs"/>
                      </a:endParaRPr>
                    </a:p>
                  </a:txBody>
                  <a:tcPr marL="9525" marR="9525" marT="9525" marB="0" anchor="ctr">
                    <a:solidFill>
                      <a:srgbClr val="CCD2D8"/>
                    </a:solidFill>
                  </a:tcPr>
                </a:tc>
                <a:tc>
                  <a:txBody>
                    <a:bodyPr/>
                    <a:lstStyle/>
                    <a:p>
                      <a:pPr lvl="0" algn="ctr">
                        <a:buNone/>
                      </a:pPr>
                      <a:r>
                        <a:rPr lang="es-ES" sz="1300">
                          <a:latin typeface="Arial Narrow"/>
                        </a:rPr>
                        <a:t>Unidad Funcional de Contabilidad Presupuestal </a:t>
                      </a:r>
                      <a:endParaRPr lang="es-PE" sz="1300" kern="1200">
                        <a:solidFill>
                          <a:schemeClr val="dk1"/>
                        </a:solidFill>
                        <a:latin typeface="Arial Narrow"/>
                        <a:ea typeface="+mn-ea"/>
                        <a:cs typeface="+mn-cs"/>
                      </a:endParaRPr>
                    </a:p>
                  </a:txBody>
                  <a:tcPr marL="9525" marR="9525" marT="9525" marB="0" anchor="ctr">
                    <a:solidFill>
                      <a:srgbClr val="CCD2D8"/>
                    </a:solidFill>
                  </a:tcPr>
                </a:tc>
                <a:tc>
                  <a:txBody>
                    <a:bodyPr/>
                    <a:lstStyle/>
                    <a:p>
                      <a:pPr lvl="0" algn="ctr">
                        <a:buNone/>
                      </a:pPr>
                      <a:r>
                        <a:rPr lang="es-PE" sz="1400" kern="1200">
                          <a:solidFill>
                            <a:schemeClr val="dk1"/>
                          </a:solidFill>
                          <a:latin typeface="Arial Narrow"/>
                          <a:ea typeface="+mn-ea"/>
                          <a:cs typeface="+mn-cs"/>
                        </a:rPr>
                        <a:t>2</a:t>
                      </a:r>
                      <a:endParaRPr lang="es-ES" sz="1400">
                        <a:latin typeface="Arial Narrow"/>
                      </a:endParaRPr>
                    </a:p>
                  </a:txBody>
                  <a:tcPr marL="9524" marR="9524" marT="9524" marB="0" anchor="ctr">
                    <a:solidFill>
                      <a:srgbClr val="CCD2D8"/>
                    </a:solidFill>
                  </a:tcPr>
                </a:tc>
                <a:tc>
                  <a:txBody>
                    <a:bodyPr/>
                    <a:lstStyle/>
                    <a:p>
                      <a:pPr lvl="0" algn="ctr">
                        <a:buNone/>
                      </a:pPr>
                      <a:r>
                        <a:rPr lang="es-PE" sz="1400" kern="1200">
                          <a:solidFill>
                            <a:schemeClr val="dk1"/>
                          </a:solidFill>
                          <a:latin typeface="Arial Narrow"/>
                          <a:ea typeface="+mn-ea"/>
                          <a:cs typeface="+mn-cs"/>
                        </a:rPr>
                        <a:t>CMC Acreditación</a:t>
                      </a:r>
                    </a:p>
                  </a:txBody>
                  <a:tcPr marL="9524" marR="9524" marT="9524" marB="0" anchor="ctr">
                    <a:solidFill>
                      <a:srgbClr val="CCD2D8"/>
                    </a:solidFill>
                  </a:tcPr>
                </a:tc>
                <a:extLst>
                  <a:ext uri="{0D108BD9-81ED-4DB2-BD59-A6C34878D82A}">
                    <a16:rowId xmlns:a16="http://schemas.microsoft.com/office/drawing/2014/main" val="1507464651"/>
                  </a:ext>
                </a:extLst>
              </a:tr>
            </a:tbl>
          </a:graphicData>
        </a:graphic>
      </p:graphicFrame>
      <p:sp>
        <p:nvSpPr>
          <p:cNvPr id="6" name="Rectángulo redondeado 2">
            <a:extLst>
              <a:ext uri="{FF2B5EF4-FFF2-40B4-BE49-F238E27FC236}">
                <a16:creationId xmlns:a16="http://schemas.microsoft.com/office/drawing/2014/main" id="{B918C86B-4722-FAB9-7B2E-17FD89C49422}"/>
              </a:ext>
            </a:extLst>
          </p:cNvPr>
          <p:cNvSpPr/>
          <p:nvPr/>
        </p:nvSpPr>
        <p:spPr>
          <a:xfrm>
            <a:off x="949885" y="74032"/>
            <a:ext cx="10403915" cy="760195"/>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8" name="CuadroTexto 7">
            <a:extLst>
              <a:ext uri="{FF2B5EF4-FFF2-40B4-BE49-F238E27FC236}">
                <a16:creationId xmlns:a16="http://schemas.microsoft.com/office/drawing/2014/main" id="{95346BB2-06EC-40C0-2007-5733A51258C8}"/>
              </a:ext>
            </a:extLst>
          </p:cNvPr>
          <p:cNvSpPr txBox="1"/>
          <p:nvPr/>
        </p:nvSpPr>
        <p:spPr>
          <a:xfrm>
            <a:off x="1013388" y="166560"/>
            <a:ext cx="1027992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DISTRIBUCIÓN DE CMC</a:t>
            </a:r>
          </a:p>
        </p:txBody>
      </p:sp>
    </p:spTree>
    <p:extLst>
      <p:ext uri="{BB962C8B-B14F-4D97-AF65-F5344CB8AC3E}">
        <p14:creationId xmlns:p14="http://schemas.microsoft.com/office/powerpoint/2010/main" val="590594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3035E72C-6674-818B-EFE7-C5946B40E828}"/>
              </a:ext>
            </a:extLst>
          </p:cNvPr>
          <p:cNvGraphicFramePr>
            <a:graphicFrameLocks noGrp="1"/>
          </p:cNvGraphicFramePr>
          <p:nvPr>
            <p:extLst>
              <p:ext uri="{D42A27DB-BD31-4B8C-83A1-F6EECF244321}">
                <p14:modId xmlns:p14="http://schemas.microsoft.com/office/powerpoint/2010/main" val="2524523445"/>
              </p:ext>
            </p:extLst>
          </p:nvPr>
        </p:nvGraphicFramePr>
        <p:xfrm>
          <a:off x="186650" y="917650"/>
          <a:ext cx="11672992" cy="5519776"/>
        </p:xfrm>
        <a:graphic>
          <a:graphicData uri="http://schemas.openxmlformats.org/drawingml/2006/table">
            <a:tbl>
              <a:tblPr firstRow="1" bandRow="1">
                <a:tableStyleId>{5C22544A-7EE6-4342-B048-85BDC9FD1C3A}</a:tableStyleId>
              </a:tblPr>
              <a:tblGrid>
                <a:gridCol w="588406">
                  <a:extLst>
                    <a:ext uri="{9D8B030D-6E8A-4147-A177-3AD203B41FA5}">
                      <a16:colId xmlns:a16="http://schemas.microsoft.com/office/drawing/2014/main" val="310955243"/>
                    </a:ext>
                  </a:extLst>
                </a:gridCol>
                <a:gridCol w="2739141">
                  <a:extLst>
                    <a:ext uri="{9D8B030D-6E8A-4147-A177-3AD203B41FA5}">
                      <a16:colId xmlns:a16="http://schemas.microsoft.com/office/drawing/2014/main" val="1233512017"/>
                    </a:ext>
                  </a:extLst>
                </a:gridCol>
                <a:gridCol w="2468609">
                  <a:extLst>
                    <a:ext uri="{9D8B030D-6E8A-4147-A177-3AD203B41FA5}">
                      <a16:colId xmlns:a16="http://schemas.microsoft.com/office/drawing/2014/main" val="3757493154"/>
                    </a:ext>
                  </a:extLst>
                </a:gridCol>
                <a:gridCol w="2309351">
                  <a:extLst>
                    <a:ext uri="{9D8B030D-6E8A-4147-A177-3AD203B41FA5}">
                      <a16:colId xmlns:a16="http://schemas.microsoft.com/office/drawing/2014/main" val="4228785271"/>
                    </a:ext>
                  </a:extLst>
                </a:gridCol>
                <a:gridCol w="1528508">
                  <a:extLst>
                    <a:ext uri="{9D8B030D-6E8A-4147-A177-3AD203B41FA5}">
                      <a16:colId xmlns:a16="http://schemas.microsoft.com/office/drawing/2014/main" val="846332729"/>
                    </a:ext>
                  </a:extLst>
                </a:gridCol>
                <a:gridCol w="2038977">
                  <a:extLst>
                    <a:ext uri="{9D8B030D-6E8A-4147-A177-3AD203B41FA5}">
                      <a16:colId xmlns:a16="http://schemas.microsoft.com/office/drawing/2014/main" val="2334212913"/>
                    </a:ext>
                  </a:extLst>
                </a:gridCol>
              </a:tblGrid>
              <a:tr h="540439">
                <a:tc>
                  <a:txBody>
                    <a:bodyPr/>
                    <a:lstStyle/>
                    <a:p>
                      <a:pPr algn="ctr"/>
                      <a:r>
                        <a:rPr lang="es-MX" sz="1400" err="1">
                          <a:effectLst>
                            <a:outerShdw blurRad="38100" dist="38100" dir="2700000" algn="tl">
                              <a:srgbClr val="000000">
                                <a:alpha val="43137"/>
                              </a:srgbClr>
                            </a:outerShdw>
                          </a:effectLst>
                          <a:latin typeface="Arial Narrow"/>
                        </a:rPr>
                        <a:t>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OFICINA / DIRECCIÓN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 FUNCIONALES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err="1">
                          <a:effectLst>
                            <a:outerShdw blurRad="38100" dist="38100" dir="2700000" algn="tl">
                              <a:srgbClr val="000000">
                                <a:alpha val="43137"/>
                              </a:srgbClr>
                            </a:outerShdw>
                          </a:effectLst>
                          <a:latin typeface="Arial Narrow"/>
                        </a:rPr>
                        <a:t>N°</a:t>
                      </a:r>
                      <a:r>
                        <a:rPr lang="es-MX" sz="1400">
                          <a:effectLst>
                            <a:outerShdw blurRad="38100" dist="38100" dir="2700000" algn="tl">
                              <a:srgbClr val="000000">
                                <a:alpha val="43137"/>
                              </a:srgbClr>
                            </a:outerShdw>
                          </a:effectLst>
                          <a:latin typeface="Arial Narrow"/>
                        </a:rPr>
                        <a:t> DE PERSONAL D. LEG. 276 </a:t>
                      </a:r>
                      <a:endParaRPr lang="es-PE" sz="1400">
                        <a:effectLst>
                          <a:outerShdw blurRad="38100" dist="38100" dir="2700000" algn="tl">
                            <a:srgbClr val="000000">
                              <a:alpha val="43137"/>
                            </a:srgbClr>
                          </a:outerShdw>
                        </a:effectLst>
                        <a:latin typeface="Arial Narrow"/>
                      </a:endParaRPr>
                    </a:p>
                  </a:txBody>
                  <a:tcPr anchor="ctr"/>
                </a:tc>
                <a:tc>
                  <a:txBody>
                    <a:bodyPr/>
                    <a:lstStyle/>
                    <a:p>
                      <a:pPr lvl="0" algn="ctr">
                        <a:lnSpc>
                          <a:spcPct val="100000"/>
                        </a:lnSpc>
                        <a:spcBef>
                          <a:spcPts val="0"/>
                        </a:spcBef>
                        <a:spcAft>
                          <a:spcPts val="0"/>
                        </a:spcAft>
                        <a:buNone/>
                      </a:pPr>
                      <a:r>
                        <a:rPr lang="es-MX" sz="1400" b="1" i="0" u="none" strike="noStrike" noProof="0">
                          <a:solidFill>
                            <a:srgbClr val="FFFFFF"/>
                          </a:solidFill>
                          <a:effectLst>
                            <a:outerShdw blurRad="38100" dist="38100" dir="2700000" algn="tl">
                              <a:srgbClr val="000000">
                                <a:alpha val="43137"/>
                              </a:srgbClr>
                            </a:outerShdw>
                          </a:effectLst>
                          <a:latin typeface="Arial Narrow"/>
                        </a:rPr>
                        <a:t>TIPO DE CMC ADMINISTRATIVO</a:t>
                      </a:r>
                    </a:p>
                  </a:txBody>
                  <a:tcPr anchor="ctr"/>
                </a:tc>
                <a:extLst>
                  <a:ext uri="{0D108BD9-81ED-4DB2-BD59-A6C34878D82A}">
                    <a16:rowId xmlns:a16="http://schemas.microsoft.com/office/drawing/2014/main" val="1323954952"/>
                  </a:ext>
                </a:extLst>
              </a:tr>
              <a:tr h="527538">
                <a:tc>
                  <a:txBody>
                    <a:bodyPr/>
                    <a:lstStyle/>
                    <a:p>
                      <a:pPr algn="ctr"/>
                      <a:r>
                        <a:rPr lang="es-MX" sz="1400">
                          <a:latin typeface="Arial Narrow"/>
                        </a:rPr>
                        <a:t>10</a:t>
                      </a:r>
                      <a:endParaRPr lang="es-PE" sz="1400">
                        <a:latin typeface="Arial Narrow"/>
                      </a:endParaRP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marL="9525" marR="9525" marT="9525" marB="0" anchor="ctr">
                    <a:solidFill>
                      <a:srgbClr val="CCD2D8"/>
                    </a:solidFill>
                  </a:tcPr>
                </a:tc>
                <a:tc>
                  <a:txBody>
                    <a:bodyPr/>
                    <a:lstStyle/>
                    <a:p>
                      <a:pPr algn="ctr" fontAlgn="ctr"/>
                      <a:r>
                        <a:rPr lang="es-PE" sz="1400">
                          <a:latin typeface="Arial Narrow"/>
                        </a:rPr>
                        <a:t>Unidad de Contabilidad</a:t>
                      </a:r>
                      <a:endParaRPr lang="es-PE" sz="1400" kern="1200">
                        <a:solidFill>
                          <a:schemeClr val="dk1"/>
                        </a:solidFill>
                        <a:latin typeface="Arial Narrow"/>
                        <a:ea typeface="+mn-ea"/>
                        <a:cs typeface="+mn-cs"/>
                      </a:endParaRP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300">
                          <a:latin typeface="Arial Narrow"/>
                        </a:rPr>
                        <a:t>Unidad Funcional de Integración Contable</a:t>
                      </a:r>
                      <a:endParaRPr kumimoji="0" lang="es-PE" sz="13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algn="ctr"/>
                      <a:r>
                        <a:rPr lang="es-PE" sz="1400">
                          <a:latin typeface="Arial Narrow"/>
                        </a:rPr>
                        <a:t>1</a:t>
                      </a:r>
                    </a:p>
                  </a:txBody>
                  <a:tcPr anchor="ctr">
                    <a:solidFill>
                      <a:srgbClr val="CCD2D8"/>
                    </a:solidFill>
                  </a:tcPr>
                </a:tc>
                <a:tc>
                  <a:txBody>
                    <a:bodyPr/>
                    <a:lstStyle/>
                    <a:p>
                      <a:pPr algn="ctr"/>
                      <a:r>
                        <a:rPr lang="es-PE" sz="1400">
                          <a:latin typeface="Arial Narrow"/>
                        </a:rPr>
                        <a:t>CMC Acreditación</a:t>
                      </a:r>
                    </a:p>
                  </a:txBody>
                  <a:tcPr anchor="ctr">
                    <a:solidFill>
                      <a:srgbClr val="CCD2D8"/>
                    </a:solidFill>
                  </a:tcPr>
                </a:tc>
                <a:extLst>
                  <a:ext uri="{0D108BD9-81ED-4DB2-BD59-A6C34878D82A}">
                    <a16:rowId xmlns:a16="http://schemas.microsoft.com/office/drawing/2014/main" val="179965944"/>
                  </a:ext>
                </a:extLst>
              </a:tr>
              <a:tr h="540861">
                <a:tc>
                  <a:txBody>
                    <a:bodyPr/>
                    <a:lstStyle/>
                    <a:p>
                      <a:pPr algn="ctr"/>
                      <a:r>
                        <a:rPr lang="es-MX" sz="1400">
                          <a:latin typeface="Arial Narrow"/>
                        </a:rPr>
                        <a:t>11</a:t>
                      </a:r>
                      <a:endParaRPr lang="es-PE" sz="1400">
                        <a:latin typeface="Arial Narrow"/>
                      </a:endParaRP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marL="9525" marR="9525" marT="9525" marB="0" anchor="ctr">
                    <a:solidFill>
                      <a:srgbClr val="CCD2D8"/>
                    </a:solidFill>
                  </a:tcPr>
                </a:tc>
                <a:tc>
                  <a:txBody>
                    <a:bodyPr/>
                    <a:lstStyle/>
                    <a:p>
                      <a:pPr algn="ctr" fontAlgn="ctr"/>
                      <a:r>
                        <a:rPr lang="es-PE" sz="1400">
                          <a:latin typeface="Arial Narrow"/>
                        </a:rPr>
                        <a:t>Unidad de Contabilidad</a:t>
                      </a:r>
                      <a:endParaRPr lang="es-PE" sz="1400" kern="1200">
                        <a:solidFill>
                          <a:schemeClr val="dk1"/>
                        </a:solidFill>
                        <a:latin typeface="Arial Narrow"/>
                        <a:ea typeface="+mn-ea"/>
                        <a:cs typeface="+mn-cs"/>
                      </a:endParaRP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300">
                          <a:latin typeface="Arial Narrow"/>
                        </a:rPr>
                        <a:t>Unidad Funcional de Costos y Tributación</a:t>
                      </a:r>
                      <a:endParaRPr kumimoji="0" lang="es-PE" sz="13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lvl="0" algn="ctr">
                        <a:buNone/>
                      </a:pPr>
                      <a:r>
                        <a:rPr lang="es-PE" sz="1400">
                          <a:latin typeface="Arial Narrow"/>
                        </a:rPr>
                        <a:t>1</a:t>
                      </a:r>
                    </a:p>
                  </a:txBody>
                  <a:tcPr anchor="ctr">
                    <a:solidFill>
                      <a:srgbClr val="CCD2D8"/>
                    </a:solidFill>
                  </a:tcPr>
                </a:tc>
                <a:tc>
                  <a:txBody>
                    <a:bodyPr/>
                    <a:lstStyle/>
                    <a:p>
                      <a:pPr lvl="0" algn="ctr">
                        <a:buNone/>
                      </a:pPr>
                      <a:r>
                        <a:rPr lang="es-PE" sz="1400">
                          <a:latin typeface="Arial Narrow"/>
                        </a:rPr>
                        <a:t>CMC Acreditación</a:t>
                      </a:r>
                    </a:p>
                  </a:txBody>
                  <a:tcPr anchor="ctr">
                    <a:solidFill>
                      <a:srgbClr val="CCD2D8"/>
                    </a:solidFill>
                  </a:tcPr>
                </a:tc>
                <a:extLst>
                  <a:ext uri="{0D108BD9-81ED-4DB2-BD59-A6C34878D82A}">
                    <a16:rowId xmlns:a16="http://schemas.microsoft.com/office/drawing/2014/main" val="2124738639"/>
                  </a:ext>
                </a:extLst>
              </a:tr>
              <a:tr h="527538">
                <a:tc>
                  <a:txBody>
                    <a:bodyPr/>
                    <a:lstStyle/>
                    <a:p>
                      <a:pPr lvl="0" algn="ctr">
                        <a:buNone/>
                      </a:pPr>
                      <a:r>
                        <a:rPr lang="es-MX" sz="1400">
                          <a:latin typeface="Arial Narrow"/>
                        </a:rPr>
                        <a:t>12</a:t>
                      </a:r>
                      <a:endParaRPr lang="es-PE" sz="1400">
                        <a:latin typeface="Arial Narrow"/>
                      </a:endParaRPr>
                    </a:p>
                  </a:txBody>
                  <a:tcPr anchor="ctr">
                    <a:solidFill>
                      <a:srgbClr val="CCD2D8"/>
                    </a:solidFill>
                  </a:tcPr>
                </a:tc>
                <a:tc>
                  <a:txBody>
                    <a:bodyPr/>
                    <a:lstStyle/>
                    <a:p>
                      <a:pPr marL="0" marR="0" lvl="0" indent="0" algn="l" rtl="0">
                        <a:lnSpc>
                          <a:spcPct val="100000"/>
                        </a:lnSpc>
                        <a:spcBef>
                          <a:spcPts val="0"/>
                        </a:spcBef>
                        <a:spcAft>
                          <a:spcPts val="0"/>
                        </a:spcAft>
                        <a:buClrTx/>
                        <a:buSzTx/>
                        <a:buFontTx/>
                        <a:buNone/>
                      </a:pPr>
                      <a:r>
                        <a:rPr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rtl="0">
                        <a:lnSpc>
                          <a:spcPct val="100000"/>
                        </a:lnSpc>
                        <a:spcBef>
                          <a:spcPts val="0"/>
                        </a:spcBef>
                        <a:spcAft>
                          <a:spcPts val="0"/>
                        </a:spcAft>
                        <a:buClrTx/>
                        <a:buSzTx/>
                        <a:buFontTx/>
                        <a:buNone/>
                      </a:pPr>
                      <a:r>
                        <a:rPr lang="es-PE" sz="1400">
                          <a:latin typeface="Arial Narrow"/>
                        </a:rPr>
                        <a:t>Unidad de Tesorería</a:t>
                      </a:r>
                      <a:endParaRPr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lvl="0" indent="0" algn="ctr" defTabSz="914400">
                        <a:lnSpc>
                          <a:spcPct val="100000"/>
                        </a:lnSpc>
                        <a:spcBef>
                          <a:spcPts val="0"/>
                        </a:spcBef>
                        <a:spcAft>
                          <a:spcPts val="0"/>
                        </a:spcAft>
                        <a:buNone/>
                        <a:tabLst/>
                        <a:defRPr/>
                      </a:pPr>
                      <a:r>
                        <a:rPr lang="es-ES" sz="1300">
                          <a:latin typeface="Arial Narrow"/>
                        </a:rPr>
                        <a:t>-</a:t>
                      </a:r>
                      <a:endParaRPr kumimoji="0" lang="es-ES" sz="1300">
                        <a:latin typeface="Arial Narrow"/>
                      </a:endParaRPr>
                    </a:p>
                  </a:txBody>
                  <a:tcPr anchor="ctr">
                    <a:solidFill>
                      <a:srgbClr val="CCD2D8"/>
                    </a:solidFill>
                  </a:tcPr>
                </a:tc>
                <a:tc>
                  <a:txBody>
                    <a:bodyPr/>
                    <a:lstStyle/>
                    <a:p>
                      <a:pPr lvl="0" algn="ctr">
                        <a:buNone/>
                      </a:pPr>
                      <a:r>
                        <a:rPr lang="es-PE" sz="1400">
                          <a:latin typeface="Arial Narrow"/>
                        </a:rPr>
                        <a:t>1</a:t>
                      </a:r>
                    </a:p>
                  </a:txBody>
                  <a:tcPr anchor="ctr">
                    <a:solidFill>
                      <a:srgbClr val="CCD2D8"/>
                    </a:solidFill>
                  </a:tcPr>
                </a:tc>
                <a:tc>
                  <a:txBody>
                    <a:bodyPr/>
                    <a:lstStyle/>
                    <a:p>
                      <a:pPr lvl="0" algn="ctr">
                        <a:buNone/>
                      </a:pPr>
                      <a:r>
                        <a:rPr lang="es-PE" sz="1400">
                          <a:latin typeface="Arial Narrow"/>
                        </a:rPr>
                        <a:t>CMC Acreditación</a:t>
                      </a:r>
                    </a:p>
                  </a:txBody>
                  <a:tcPr anchor="ctr">
                    <a:solidFill>
                      <a:srgbClr val="CCD2D8"/>
                    </a:solidFill>
                  </a:tcPr>
                </a:tc>
                <a:extLst>
                  <a:ext uri="{0D108BD9-81ED-4DB2-BD59-A6C34878D82A}">
                    <a16:rowId xmlns:a16="http://schemas.microsoft.com/office/drawing/2014/main" val="3825850550"/>
                  </a:ext>
                </a:extLst>
              </a:tr>
              <a:tr h="527538">
                <a:tc>
                  <a:txBody>
                    <a:bodyPr/>
                    <a:lstStyle/>
                    <a:p>
                      <a:pPr algn="ctr"/>
                      <a:r>
                        <a:rPr lang="es-MX" sz="1400">
                          <a:latin typeface="Arial Narrow"/>
                        </a:rPr>
                        <a:t>13</a:t>
                      </a:r>
                      <a:endParaRPr lang="es-PE" sz="1400">
                        <a:latin typeface="Arial Narrow"/>
                      </a:endParaRP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anchor="ctr">
                    <a:solidFill>
                      <a:srgbClr val="CCD2D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400">
                          <a:latin typeface="Arial Narrow"/>
                        </a:rPr>
                        <a:t>Unidad de Tesorería</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algn="ctr"/>
                      <a:r>
                        <a:rPr lang="es-PE" sz="1300">
                          <a:latin typeface="Arial Narrow"/>
                        </a:rPr>
                        <a:t>Unidad Funcional de Ingresos</a:t>
                      </a:r>
                      <a:endParaRPr lang="es-PE" sz="1300" kern="1200">
                        <a:solidFill>
                          <a:schemeClr val="dk1"/>
                        </a:solidFill>
                        <a:latin typeface="Arial Narrow"/>
                        <a:ea typeface="+mn-ea"/>
                        <a:cs typeface="+mn-cs"/>
                      </a:endParaRPr>
                    </a:p>
                  </a:txBody>
                  <a:tcPr anchor="ctr">
                    <a:solidFill>
                      <a:srgbClr val="CCD2D8"/>
                    </a:solidFill>
                  </a:tcPr>
                </a:tc>
                <a:tc>
                  <a:txBody>
                    <a:bodyPr/>
                    <a:lstStyle/>
                    <a:p>
                      <a:pPr algn="ctr"/>
                      <a:r>
                        <a:rPr lang="es-PE" sz="1400" kern="1200">
                          <a:solidFill>
                            <a:schemeClr val="dk1"/>
                          </a:solidFill>
                          <a:latin typeface="Arial Narrow"/>
                          <a:ea typeface="+mn-ea"/>
                          <a:cs typeface="+mn-cs"/>
                        </a:rPr>
                        <a:t>2</a:t>
                      </a:r>
                    </a:p>
                  </a:txBody>
                  <a:tcPr anchor="ctr">
                    <a:solidFill>
                      <a:srgbClr val="CCD2D8"/>
                    </a:solidFill>
                  </a:tcPr>
                </a:tc>
                <a:tc>
                  <a:txBody>
                    <a:bodyPr/>
                    <a:lstStyle/>
                    <a:p>
                      <a:pPr lvl="0" algn="ctr">
                        <a:lnSpc>
                          <a:spcPct val="100000"/>
                        </a:lnSpc>
                        <a:spcBef>
                          <a:spcPts val="0"/>
                        </a:spcBef>
                        <a:spcAft>
                          <a:spcPts val="0"/>
                        </a:spcAft>
                        <a:buNone/>
                      </a:pPr>
                      <a:r>
                        <a:rPr lang="es-PE" sz="1400" b="0" i="0" u="none" strike="noStrike" kern="1200" noProof="0">
                          <a:solidFill>
                            <a:srgbClr val="000000"/>
                          </a:solidFill>
                          <a:latin typeface="Arial Narrow"/>
                        </a:rPr>
                        <a:t>CMC Acreditación</a:t>
                      </a:r>
                    </a:p>
                  </a:txBody>
                  <a:tcPr anchor="ctr">
                    <a:solidFill>
                      <a:srgbClr val="CCD2D8"/>
                    </a:solidFill>
                  </a:tcPr>
                </a:tc>
                <a:extLst>
                  <a:ext uri="{0D108BD9-81ED-4DB2-BD59-A6C34878D82A}">
                    <a16:rowId xmlns:a16="http://schemas.microsoft.com/office/drawing/2014/main" val="4150585043"/>
                  </a:ext>
                </a:extLst>
              </a:tr>
              <a:tr h="527538">
                <a:tc>
                  <a:txBody>
                    <a:bodyPr/>
                    <a:lstStyle/>
                    <a:p>
                      <a:pPr algn="ctr"/>
                      <a:r>
                        <a:rPr lang="es-MX" sz="1400">
                          <a:latin typeface="Arial Narrow"/>
                        </a:rPr>
                        <a:t>14</a:t>
                      </a:r>
                      <a:endParaRPr lang="es-PE" sz="1400">
                        <a:latin typeface="Arial Narrow"/>
                      </a:endParaRP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anchor="ctr">
                    <a:solidFill>
                      <a:srgbClr val="CCD2D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400">
                          <a:latin typeface="Arial Narrow"/>
                        </a:rPr>
                        <a:t>Unidad de Tesorería</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algn="ctr"/>
                      <a:r>
                        <a:rPr lang="es-PE" sz="1300">
                          <a:latin typeface="Arial Narrow"/>
                        </a:rPr>
                        <a:t>Unidad Funcional de Egresos</a:t>
                      </a:r>
                      <a:endParaRPr lang="es-PE" sz="1300" kern="1200">
                        <a:solidFill>
                          <a:schemeClr val="dk1"/>
                        </a:solidFill>
                        <a:latin typeface="Arial Narrow"/>
                        <a:ea typeface="+mn-ea"/>
                        <a:cs typeface="+mn-cs"/>
                      </a:endParaRPr>
                    </a:p>
                  </a:txBody>
                  <a:tcPr anchor="ctr">
                    <a:solidFill>
                      <a:srgbClr val="CCD2D8"/>
                    </a:solidFill>
                  </a:tcPr>
                </a:tc>
                <a:tc>
                  <a:txBody>
                    <a:bodyPr/>
                    <a:lstStyle/>
                    <a:p>
                      <a:pPr algn="ctr"/>
                      <a:r>
                        <a:rPr lang="es-PE" sz="1400" kern="1200">
                          <a:solidFill>
                            <a:schemeClr val="dk1"/>
                          </a:solidFill>
                          <a:latin typeface="Arial Narrow"/>
                          <a:ea typeface="+mn-ea"/>
                          <a:cs typeface="+mn-cs"/>
                        </a:rPr>
                        <a:t>1</a:t>
                      </a:r>
                    </a:p>
                  </a:txBody>
                  <a:tcPr anchor="ctr">
                    <a:solidFill>
                      <a:srgbClr val="CCD2D8"/>
                    </a:solidFill>
                  </a:tcPr>
                </a:tc>
                <a:tc>
                  <a:txBody>
                    <a:bodyPr/>
                    <a:lstStyle/>
                    <a:p>
                      <a:pPr lvl="0" algn="ctr">
                        <a:lnSpc>
                          <a:spcPct val="100000"/>
                        </a:lnSpc>
                        <a:spcBef>
                          <a:spcPts val="0"/>
                        </a:spcBef>
                        <a:spcAft>
                          <a:spcPts val="0"/>
                        </a:spcAft>
                        <a:buNone/>
                      </a:pPr>
                      <a:r>
                        <a:rPr lang="es-PE" sz="1400" b="0" i="0" u="none" strike="noStrike" kern="1200" noProof="0">
                          <a:solidFill>
                            <a:srgbClr val="000000"/>
                          </a:solidFill>
                          <a:latin typeface="Arial Narrow"/>
                        </a:rPr>
                        <a:t>CMC Acreditación</a:t>
                      </a:r>
                    </a:p>
                  </a:txBody>
                  <a:tcPr anchor="ctr">
                    <a:solidFill>
                      <a:srgbClr val="CCD2D8"/>
                    </a:solidFill>
                  </a:tcPr>
                </a:tc>
                <a:extLst>
                  <a:ext uri="{0D108BD9-81ED-4DB2-BD59-A6C34878D82A}">
                    <a16:rowId xmlns:a16="http://schemas.microsoft.com/office/drawing/2014/main" val="1274995595"/>
                  </a:ext>
                </a:extLst>
              </a:tr>
              <a:tr h="743964">
                <a:tc>
                  <a:txBody>
                    <a:bodyPr/>
                    <a:lstStyle/>
                    <a:p>
                      <a:pPr algn="ctr"/>
                      <a:r>
                        <a:rPr lang="es-MX" sz="1400">
                          <a:latin typeface="Arial Narrow"/>
                        </a:rPr>
                        <a:t>15</a:t>
                      </a:r>
                      <a:endParaRPr lang="es-PE" sz="1400">
                        <a:latin typeface="Arial Narrow"/>
                      </a:endParaRP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anchor="ctr">
                    <a:solidFill>
                      <a:srgbClr val="CCD2D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400">
                          <a:latin typeface="Arial Narrow"/>
                        </a:rPr>
                        <a:t>Unidad Ejecutora de Inversiones</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algn="ctr"/>
                      <a:r>
                        <a:rPr lang="es-ES" sz="1300">
                          <a:latin typeface="Arial Narrow"/>
                        </a:rPr>
                        <a:t>Unidad Funcional de Proyectos de Inversión y Liquidación Técnica Financiera</a:t>
                      </a:r>
                      <a:endParaRPr lang="es-PE" sz="1300" kern="1200">
                        <a:solidFill>
                          <a:schemeClr val="dk1"/>
                        </a:solidFill>
                        <a:latin typeface="Arial Narrow"/>
                        <a:ea typeface="+mn-ea"/>
                        <a:cs typeface="+mn-cs"/>
                      </a:endParaRPr>
                    </a:p>
                  </a:txBody>
                  <a:tcPr anchor="ctr">
                    <a:solidFill>
                      <a:srgbClr val="CCD2D8"/>
                    </a:solidFill>
                  </a:tcPr>
                </a:tc>
                <a:tc>
                  <a:txBody>
                    <a:bodyPr/>
                    <a:lstStyle/>
                    <a:p>
                      <a:pPr algn="ctr"/>
                      <a:r>
                        <a:rPr lang="es-PE" sz="1400" kern="1200">
                          <a:solidFill>
                            <a:schemeClr val="dk1"/>
                          </a:solidFill>
                          <a:latin typeface="Arial Narrow"/>
                          <a:ea typeface="+mn-ea"/>
                          <a:cs typeface="+mn-cs"/>
                        </a:rPr>
                        <a:t>2</a:t>
                      </a:r>
                    </a:p>
                  </a:txBody>
                  <a:tcPr anchor="ctr">
                    <a:solidFill>
                      <a:srgbClr val="CCD2D8"/>
                    </a:solidFill>
                  </a:tcPr>
                </a:tc>
                <a:tc>
                  <a:txBody>
                    <a:bodyPr/>
                    <a:lstStyle/>
                    <a:p>
                      <a:pPr algn="ctr"/>
                      <a:r>
                        <a:rPr lang="es-PE" sz="1400" kern="1200">
                          <a:solidFill>
                            <a:schemeClr val="dk1"/>
                          </a:solidFill>
                          <a:latin typeface="Arial Narrow"/>
                          <a:ea typeface="+mn-ea"/>
                          <a:cs typeface="+mn-cs"/>
                        </a:rPr>
                        <a:t>CMC Acreditación</a:t>
                      </a:r>
                    </a:p>
                  </a:txBody>
                  <a:tcPr anchor="ctr">
                    <a:solidFill>
                      <a:srgbClr val="CCD2D8"/>
                    </a:solidFill>
                  </a:tcPr>
                </a:tc>
                <a:extLst>
                  <a:ext uri="{0D108BD9-81ED-4DB2-BD59-A6C34878D82A}">
                    <a16:rowId xmlns:a16="http://schemas.microsoft.com/office/drawing/2014/main" val="4255192303"/>
                  </a:ext>
                </a:extLst>
              </a:tr>
              <a:tr h="540860">
                <a:tc>
                  <a:txBody>
                    <a:bodyPr/>
                    <a:lstStyle/>
                    <a:p>
                      <a:pPr lvl="0" algn="ctr">
                        <a:buNone/>
                      </a:pPr>
                      <a:r>
                        <a:rPr lang="es-MX" sz="1400">
                          <a:latin typeface="Arial Narrow"/>
                        </a:rPr>
                        <a:t>16</a:t>
                      </a:r>
                      <a:endParaRPr lang="es-PE" sz="1400">
                        <a:latin typeface="Arial Narrow"/>
                      </a:endParaRPr>
                    </a:p>
                  </a:txBody>
                  <a:tcPr anchor="ctr">
                    <a:solidFill>
                      <a:srgbClr val="E7EAED"/>
                    </a:solidFill>
                  </a:tcPr>
                </a:tc>
                <a:tc>
                  <a:txBody>
                    <a:bodyPr/>
                    <a:lstStyle/>
                    <a:p>
                      <a:pPr marL="0" marR="0" lvl="0" indent="0" algn="l" rtl="0">
                        <a:lnSpc>
                          <a:spcPct val="100000"/>
                        </a:lnSpc>
                        <a:spcBef>
                          <a:spcPts val="0"/>
                        </a:spcBef>
                        <a:spcAft>
                          <a:spcPts val="0"/>
                        </a:spcAft>
                        <a:buClrTx/>
                        <a:buSzTx/>
                        <a:buFontTx/>
                        <a:buNone/>
                      </a:pPr>
                      <a:r>
                        <a:rPr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E7EAED"/>
                    </a:solidFill>
                  </a:tcPr>
                </a:tc>
                <a:tc>
                  <a:txBody>
                    <a:bodyPr/>
                    <a:lstStyle/>
                    <a:p>
                      <a:pPr lvl="0" algn="ctr">
                        <a:buNone/>
                      </a:pPr>
                      <a:r>
                        <a:rPr lang="es-PE" sz="1400">
                          <a:latin typeface="Arial Narrow"/>
                        </a:rPr>
                        <a:t>Unidad de Servicios Generales</a:t>
                      </a:r>
                      <a:endParaRPr kumimoji="0" lang="es-PE" sz="1400" kern="1200">
                        <a:solidFill>
                          <a:schemeClr val="dk1"/>
                        </a:solidFill>
                        <a:latin typeface="Arial Narrow"/>
                        <a:ea typeface="+mn-ea"/>
                        <a:cs typeface="+mn-cs"/>
                      </a:endParaRPr>
                    </a:p>
                  </a:txBody>
                  <a:tcPr marL="9525" marR="9525" marT="9525" marB="0" anchor="ctr">
                    <a:solidFill>
                      <a:srgbClr val="E7EAED"/>
                    </a:solidFill>
                  </a:tcPr>
                </a:tc>
                <a:tc>
                  <a:txBody>
                    <a:bodyPr/>
                    <a:lstStyle/>
                    <a:p>
                      <a:pPr lvl="0" algn="ctr">
                        <a:buNone/>
                      </a:pPr>
                      <a:r>
                        <a:rPr lang="es-ES" sz="1300">
                          <a:latin typeface="Arial Narrow"/>
                        </a:rPr>
                        <a:t>-</a:t>
                      </a:r>
                    </a:p>
                  </a:txBody>
                  <a:tcPr marL="9524" marR="9524" marT="9524" marB="0" anchor="ctr">
                    <a:solidFill>
                      <a:srgbClr val="E7EAED"/>
                    </a:solidFill>
                  </a:tcPr>
                </a:tc>
                <a:tc>
                  <a:txBody>
                    <a:bodyPr/>
                    <a:lstStyle/>
                    <a:p>
                      <a:pPr lvl="0" algn="ctr">
                        <a:buNone/>
                      </a:pPr>
                      <a:r>
                        <a:rPr lang="es-PE" sz="1400" kern="1200">
                          <a:solidFill>
                            <a:schemeClr val="dk1"/>
                          </a:solidFill>
                          <a:latin typeface="Arial Narrow"/>
                          <a:ea typeface="+mn-ea"/>
                          <a:cs typeface="+mn-cs"/>
                        </a:rPr>
                        <a:t>2</a:t>
                      </a:r>
                    </a:p>
                  </a:txBody>
                  <a:tcPr marL="9524" marR="9524" marT="9524" marB="0" anchor="ctr">
                    <a:solidFill>
                      <a:srgbClr val="E7EAED"/>
                    </a:solidFill>
                  </a:tcPr>
                </a:tc>
                <a:tc>
                  <a:txBody>
                    <a:bodyPr/>
                    <a:lstStyle/>
                    <a:p>
                      <a:pPr lvl="0" algn="ctr">
                        <a:buNone/>
                      </a:pPr>
                      <a:r>
                        <a:rPr lang="es-PE" sz="1400" kern="1200">
                          <a:solidFill>
                            <a:srgbClr val="0E30ED"/>
                          </a:solidFill>
                          <a:latin typeface="Arial Narrow"/>
                          <a:ea typeface="+mn-ea"/>
                          <a:cs typeface="+mn-cs"/>
                        </a:rPr>
                        <a:t>CMC Especial</a:t>
                      </a:r>
                    </a:p>
                  </a:txBody>
                  <a:tcPr marL="9524" marR="9524" marT="9524" marB="0" anchor="ctr">
                    <a:solidFill>
                      <a:srgbClr val="E7EAED"/>
                    </a:solidFill>
                  </a:tcPr>
                </a:tc>
                <a:extLst>
                  <a:ext uri="{0D108BD9-81ED-4DB2-BD59-A6C34878D82A}">
                    <a16:rowId xmlns:a16="http://schemas.microsoft.com/office/drawing/2014/main" val="1280884234"/>
                  </a:ext>
                </a:extLst>
              </a:tr>
              <a:tr h="439615">
                <a:tc>
                  <a:txBody>
                    <a:bodyPr/>
                    <a:lstStyle/>
                    <a:p>
                      <a:pPr algn="ctr"/>
                      <a:r>
                        <a:rPr lang="es-MX" sz="1400">
                          <a:latin typeface="Arial Narrow"/>
                        </a:rPr>
                        <a:t>17</a:t>
                      </a:r>
                    </a:p>
                  </a:txBody>
                  <a:tcPr anchor="ctr">
                    <a:solidFill>
                      <a:srgbClr val="E7EAED"/>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marL="9525" marR="9525" marT="9525" marB="0" anchor="ctr">
                    <a:solidFill>
                      <a:srgbClr val="E7EAED"/>
                    </a:solidFill>
                  </a:tcPr>
                </a:tc>
                <a:tc>
                  <a:txBody>
                    <a:bodyPr/>
                    <a:lstStyle/>
                    <a:p>
                      <a:pPr algn="ctr" fontAlgn="ctr"/>
                      <a:r>
                        <a:rPr lang="es-PE" sz="1400">
                          <a:latin typeface="Arial Narrow"/>
                        </a:rPr>
                        <a:t>Unidad de Servicios Generales</a:t>
                      </a:r>
                      <a:endParaRPr lang="es-PE" sz="1400" kern="1200">
                        <a:solidFill>
                          <a:schemeClr val="dk1"/>
                        </a:solidFill>
                        <a:latin typeface="Arial Narrow"/>
                        <a:ea typeface="+mn-ea"/>
                        <a:cs typeface="+mn-cs"/>
                      </a:endParaRPr>
                    </a:p>
                  </a:txBody>
                  <a:tcPr marL="9525" marR="9525" marT="9525" marB="0" anchor="ctr">
                    <a:solidFill>
                      <a:srgbClr val="E7EAED"/>
                    </a:solidFill>
                  </a:tcPr>
                </a:tc>
                <a:tc>
                  <a:txBody>
                    <a:bodyPr/>
                    <a:lstStyle/>
                    <a:p>
                      <a:pPr algn="ctr" fontAlgn="ctr"/>
                      <a:r>
                        <a:rPr lang="es-ES" sz="1300">
                          <a:latin typeface="Arial Narrow"/>
                        </a:rPr>
                        <a:t>Unidad Funcional de Seguridad y Vigilancia</a:t>
                      </a:r>
                      <a:endParaRPr lang="es-PE" sz="1300" kern="1200">
                        <a:solidFill>
                          <a:schemeClr val="dk1"/>
                        </a:solidFill>
                        <a:latin typeface="Arial Narrow"/>
                        <a:ea typeface="+mn-ea"/>
                        <a:cs typeface="+mn-cs"/>
                      </a:endParaRPr>
                    </a:p>
                  </a:txBody>
                  <a:tcPr marL="9525" marR="9525" marT="9525" marB="0" anchor="ctr">
                    <a:solidFill>
                      <a:srgbClr val="E7EAED"/>
                    </a:solidFill>
                  </a:tcPr>
                </a:tc>
                <a:tc>
                  <a:txBody>
                    <a:bodyPr/>
                    <a:lstStyle/>
                    <a:p>
                      <a:pPr algn="ctr" fontAlgn="ctr"/>
                      <a:r>
                        <a:rPr lang="es-PE" sz="1400" kern="1200">
                          <a:solidFill>
                            <a:schemeClr val="dk1"/>
                          </a:solidFill>
                          <a:latin typeface="Arial Narrow"/>
                          <a:ea typeface="+mn-ea"/>
                          <a:cs typeface="+mn-cs"/>
                        </a:rPr>
                        <a:t>3</a:t>
                      </a:r>
                    </a:p>
                  </a:txBody>
                  <a:tcPr marL="9525" marR="9525" marT="9525" marB="0" anchor="ctr">
                    <a:solidFill>
                      <a:srgbClr val="E7EAED"/>
                    </a:solidFill>
                  </a:tcPr>
                </a:tc>
                <a:tc>
                  <a:txBody>
                    <a:bodyPr/>
                    <a:lstStyle/>
                    <a:p>
                      <a:pPr algn="ctr" fontAlgn="ctr"/>
                      <a:r>
                        <a:rPr lang="es-PE" sz="1400" kern="1200">
                          <a:solidFill>
                            <a:srgbClr val="0E30ED"/>
                          </a:solidFill>
                          <a:latin typeface="Arial Narrow"/>
                          <a:ea typeface="+mn-ea"/>
                          <a:cs typeface="+mn-cs"/>
                        </a:rPr>
                        <a:t>CMC Especial</a:t>
                      </a:r>
                    </a:p>
                  </a:txBody>
                  <a:tcPr marL="9525" marR="9525" marT="9525" marB="0" anchor="ctr">
                    <a:solidFill>
                      <a:srgbClr val="E7EAED"/>
                    </a:solidFill>
                  </a:tcPr>
                </a:tc>
                <a:extLst>
                  <a:ext uri="{0D108BD9-81ED-4DB2-BD59-A6C34878D82A}">
                    <a16:rowId xmlns:a16="http://schemas.microsoft.com/office/drawing/2014/main" val="2683918077"/>
                  </a:ext>
                </a:extLst>
              </a:tr>
              <a:tr h="540861">
                <a:tc>
                  <a:txBody>
                    <a:bodyPr/>
                    <a:lstStyle/>
                    <a:p>
                      <a:pPr algn="ctr"/>
                      <a:r>
                        <a:rPr lang="es-MX" sz="1400">
                          <a:latin typeface="Arial Narrow"/>
                        </a:rPr>
                        <a:t>18</a:t>
                      </a:r>
                    </a:p>
                  </a:txBody>
                  <a:tcPr anchor="ctr">
                    <a:solidFill>
                      <a:srgbClr val="E7EAED"/>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PE" sz="1400" b="0" i="0" u="none" strike="noStrike" kern="1200" cap="none" spc="0" normalizeH="0" baseline="0" noProof="0">
                          <a:ln>
                            <a:noFill/>
                          </a:ln>
                          <a:solidFill>
                            <a:prstClr val="black"/>
                          </a:solidFill>
                          <a:effectLst/>
                          <a:uLnTx/>
                          <a:uFillTx/>
                          <a:latin typeface="Arial Narrow"/>
                          <a:ea typeface="+mn-ea"/>
                          <a:cs typeface="+mn-cs"/>
                        </a:rPr>
                        <a:t>DIRECCIÓN GENERAL DE ADMINISTRACIÓN</a:t>
                      </a:r>
                    </a:p>
                  </a:txBody>
                  <a:tcPr marL="9525" marR="9525" marT="9525" marB="0"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400">
                          <a:latin typeface="Arial Narrow"/>
                        </a:rPr>
                        <a:t>Unidad de Servicios Generales</a:t>
                      </a:r>
                      <a:endParaRPr lang="es-PE" sz="1400" kern="1200">
                        <a:solidFill>
                          <a:schemeClr val="dk1"/>
                        </a:solidFill>
                        <a:latin typeface="Arial Narrow"/>
                        <a:ea typeface="+mn-ea"/>
                        <a:cs typeface="+mn-cs"/>
                      </a:endParaRPr>
                    </a:p>
                  </a:txBody>
                  <a:tcPr marL="9525" marR="9525" marT="9525" marB="0" anchor="ctr">
                    <a:solidFill>
                      <a:srgbClr val="E7EAED"/>
                    </a:solidFill>
                  </a:tcPr>
                </a:tc>
                <a:tc>
                  <a:txBody>
                    <a:bodyPr/>
                    <a:lstStyle/>
                    <a:p>
                      <a:pPr algn="ctr" fontAlgn="ctr"/>
                      <a:r>
                        <a:rPr lang="es-ES" sz="1300">
                          <a:latin typeface="Arial Narrow"/>
                        </a:rPr>
                        <a:t>Unidad Funcional de Mantenimiento y Preservación de Ambientes y Espacios de la Universidad. </a:t>
                      </a:r>
                      <a:endParaRPr lang="es-PE" sz="1300" kern="1200">
                        <a:solidFill>
                          <a:schemeClr val="dk1"/>
                        </a:solidFill>
                        <a:latin typeface="Arial Narrow"/>
                        <a:ea typeface="+mn-ea"/>
                        <a:cs typeface="+mn-cs"/>
                      </a:endParaRPr>
                    </a:p>
                  </a:txBody>
                  <a:tcPr marL="9525" marR="9525" marT="9525" marB="0" anchor="ctr">
                    <a:solidFill>
                      <a:srgbClr val="E7EAED"/>
                    </a:solidFill>
                  </a:tcPr>
                </a:tc>
                <a:tc>
                  <a:txBody>
                    <a:bodyPr/>
                    <a:lstStyle/>
                    <a:p>
                      <a:pPr algn="ctr" fontAlgn="ctr"/>
                      <a:r>
                        <a:rPr lang="es-PE" sz="1400" kern="1200">
                          <a:solidFill>
                            <a:schemeClr val="dk1"/>
                          </a:solidFill>
                          <a:latin typeface="Arial Narrow"/>
                          <a:ea typeface="+mn-ea"/>
                          <a:cs typeface="+mn-cs"/>
                        </a:rPr>
                        <a:t>16</a:t>
                      </a:r>
                    </a:p>
                  </a:txBody>
                  <a:tcPr marL="9525" marR="9525" marT="9525" marB="0" anchor="ctr">
                    <a:solidFill>
                      <a:srgbClr val="E7EAED"/>
                    </a:solidFill>
                  </a:tcPr>
                </a:tc>
                <a:tc>
                  <a:txBody>
                    <a:bodyPr/>
                    <a:lstStyle/>
                    <a:p>
                      <a:pPr lvl="0" algn="ctr">
                        <a:buNone/>
                      </a:pPr>
                      <a:r>
                        <a:rPr lang="es-PE" sz="1400" b="0" i="0" u="none" strike="noStrike" kern="1200" noProof="0">
                          <a:solidFill>
                            <a:srgbClr val="0E30ED"/>
                          </a:solidFill>
                          <a:latin typeface="Arial Narrow"/>
                        </a:rPr>
                        <a:t>CMC Especial</a:t>
                      </a:r>
                      <a:endParaRPr lang="es-PE" sz="1400" kern="1200">
                        <a:solidFill>
                          <a:schemeClr val="dk1"/>
                        </a:solidFill>
                        <a:latin typeface="Arial Narrow"/>
                        <a:ea typeface="+mn-ea"/>
                        <a:cs typeface="+mn-cs"/>
                      </a:endParaRPr>
                    </a:p>
                  </a:txBody>
                  <a:tcPr marL="9525" marR="9525" marT="9525" marB="0" anchor="ctr">
                    <a:solidFill>
                      <a:srgbClr val="E7EAED"/>
                    </a:solidFill>
                  </a:tcPr>
                </a:tc>
                <a:extLst>
                  <a:ext uri="{0D108BD9-81ED-4DB2-BD59-A6C34878D82A}">
                    <a16:rowId xmlns:a16="http://schemas.microsoft.com/office/drawing/2014/main" val="3556306482"/>
                  </a:ext>
                </a:extLst>
              </a:tr>
            </a:tbl>
          </a:graphicData>
        </a:graphic>
      </p:graphicFrame>
      <p:sp>
        <p:nvSpPr>
          <p:cNvPr id="6" name="Rectángulo redondeado 2">
            <a:extLst>
              <a:ext uri="{FF2B5EF4-FFF2-40B4-BE49-F238E27FC236}">
                <a16:creationId xmlns:a16="http://schemas.microsoft.com/office/drawing/2014/main" id="{2E0FA92B-DB78-9D4B-E183-1E7847270EA8}"/>
              </a:ext>
            </a:extLst>
          </p:cNvPr>
          <p:cNvSpPr/>
          <p:nvPr/>
        </p:nvSpPr>
        <p:spPr>
          <a:xfrm>
            <a:off x="949885" y="74032"/>
            <a:ext cx="10403915" cy="760195"/>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8" name="CuadroTexto 7">
            <a:extLst>
              <a:ext uri="{FF2B5EF4-FFF2-40B4-BE49-F238E27FC236}">
                <a16:creationId xmlns:a16="http://schemas.microsoft.com/office/drawing/2014/main" id="{34AED260-7080-431B-E482-8E0DE509C1D4}"/>
              </a:ext>
            </a:extLst>
          </p:cNvPr>
          <p:cNvSpPr txBox="1"/>
          <p:nvPr/>
        </p:nvSpPr>
        <p:spPr>
          <a:xfrm>
            <a:off x="1013388" y="166560"/>
            <a:ext cx="1027992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DISTRIBUCIÓN DE CMC</a:t>
            </a:r>
          </a:p>
        </p:txBody>
      </p:sp>
    </p:spTree>
    <p:extLst>
      <p:ext uri="{BB962C8B-B14F-4D97-AF65-F5344CB8AC3E}">
        <p14:creationId xmlns:p14="http://schemas.microsoft.com/office/powerpoint/2010/main" val="3945465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EB29E2DE-051B-0714-E23D-AC35E2D2256E}"/>
              </a:ext>
            </a:extLst>
          </p:cNvPr>
          <p:cNvGraphicFramePr>
            <a:graphicFrameLocks noGrp="1"/>
          </p:cNvGraphicFramePr>
          <p:nvPr>
            <p:extLst>
              <p:ext uri="{D42A27DB-BD31-4B8C-83A1-F6EECF244321}">
                <p14:modId xmlns:p14="http://schemas.microsoft.com/office/powerpoint/2010/main" val="851158226"/>
              </p:ext>
            </p:extLst>
          </p:nvPr>
        </p:nvGraphicFramePr>
        <p:xfrm>
          <a:off x="202899" y="1753952"/>
          <a:ext cx="11591822" cy="3179132"/>
        </p:xfrm>
        <a:graphic>
          <a:graphicData uri="http://schemas.openxmlformats.org/drawingml/2006/table">
            <a:tbl>
              <a:tblPr firstRow="1" bandRow="1">
                <a:tableStyleId>{5C22544A-7EE6-4342-B048-85BDC9FD1C3A}</a:tableStyleId>
              </a:tblPr>
              <a:tblGrid>
                <a:gridCol w="529519">
                  <a:extLst>
                    <a:ext uri="{9D8B030D-6E8A-4147-A177-3AD203B41FA5}">
                      <a16:colId xmlns:a16="http://schemas.microsoft.com/office/drawing/2014/main" val="310955243"/>
                    </a:ext>
                  </a:extLst>
                </a:gridCol>
                <a:gridCol w="2739141">
                  <a:extLst>
                    <a:ext uri="{9D8B030D-6E8A-4147-A177-3AD203B41FA5}">
                      <a16:colId xmlns:a16="http://schemas.microsoft.com/office/drawing/2014/main" val="1233512017"/>
                    </a:ext>
                  </a:extLst>
                </a:gridCol>
                <a:gridCol w="2475371">
                  <a:extLst>
                    <a:ext uri="{9D8B030D-6E8A-4147-A177-3AD203B41FA5}">
                      <a16:colId xmlns:a16="http://schemas.microsoft.com/office/drawing/2014/main" val="3757493154"/>
                    </a:ext>
                  </a:extLst>
                </a:gridCol>
                <a:gridCol w="2305114">
                  <a:extLst>
                    <a:ext uri="{9D8B030D-6E8A-4147-A177-3AD203B41FA5}">
                      <a16:colId xmlns:a16="http://schemas.microsoft.com/office/drawing/2014/main" val="4228785271"/>
                    </a:ext>
                  </a:extLst>
                </a:gridCol>
                <a:gridCol w="1535272">
                  <a:extLst>
                    <a:ext uri="{9D8B030D-6E8A-4147-A177-3AD203B41FA5}">
                      <a16:colId xmlns:a16="http://schemas.microsoft.com/office/drawing/2014/main" val="846332729"/>
                    </a:ext>
                  </a:extLst>
                </a:gridCol>
                <a:gridCol w="2007405">
                  <a:extLst>
                    <a:ext uri="{9D8B030D-6E8A-4147-A177-3AD203B41FA5}">
                      <a16:colId xmlns:a16="http://schemas.microsoft.com/office/drawing/2014/main" val="2334212913"/>
                    </a:ext>
                  </a:extLst>
                </a:gridCol>
              </a:tblGrid>
              <a:tr h="581644">
                <a:tc>
                  <a:txBody>
                    <a:bodyPr/>
                    <a:lstStyle/>
                    <a:p>
                      <a:pPr algn="ctr"/>
                      <a:r>
                        <a:rPr lang="es-MX" sz="1400" err="1">
                          <a:effectLst>
                            <a:outerShdw blurRad="38100" dist="38100" dir="2700000" algn="tl">
                              <a:srgbClr val="000000">
                                <a:alpha val="43137"/>
                              </a:srgbClr>
                            </a:outerShdw>
                          </a:effectLst>
                          <a:latin typeface="Arial Narrow"/>
                        </a:rPr>
                        <a:t>N°</a:t>
                      </a:r>
                      <a:endParaRPr lang="es-PE" sz="1400" err="1">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OFICINA / DIRECCIÓN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 FUNCIONALES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err="1">
                          <a:effectLst>
                            <a:outerShdw blurRad="38100" dist="38100" dir="2700000" algn="tl">
                              <a:srgbClr val="000000">
                                <a:alpha val="43137"/>
                              </a:srgbClr>
                            </a:outerShdw>
                          </a:effectLst>
                          <a:latin typeface="Arial Narrow"/>
                        </a:rPr>
                        <a:t>N°</a:t>
                      </a:r>
                      <a:r>
                        <a:rPr lang="es-MX" sz="1400">
                          <a:effectLst>
                            <a:outerShdw blurRad="38100" dist="38100" dir="2700000" algn="tl">
                              <a:srgbClr val="000000">
                                <a:alpha val="43137"/>
                              </a:srgbClr>
                            </a:outerShdw>
                          </a:effectLst>
                          <a:latin typeface="Arial Narrow"/>
                        </a:rPr>
                        <a:t> DE PERSONAL D. LEG. 276 </a:t>
                      </a:r>
                      <a:endParaRPr lang="es-PE" sz="1400">
                        <a:effectLst>
                          <a:outerShdw blurRad="38100" dist="38100" dir="2700000" algn="tl">
                            <a:srgbClr val="000000">
                              <a:alpha val="43137"/>
                            </a:srgbClr>
                          </a:outerShdw>
                        </a:effectLst>
                        <a:latin typeface="Arial Narrow"/>
                      </a:endParaRPr>
                    </a:p>
                  </a:txBody>
                  <a:tcPr anchor="ctr"/>
                </a:tc>
                <a:tc>
                  <a:txBody>
                    <a:bodyPr/>
                    <a:lstStyle/>
                    <a:p>
                      <a:pPr lvl="0" algn="ctr">
                        <a:lnSpc>
                          <a:spcPct val="100000"/>
                        </a:lnSpc>
                        <a:spcBef>
                          <a:spcPts val="0"/>
                        </a:spcBef>
                        <a:spcAft>
                          <a:spcPts val="0"/>
                        </a:spcAft>
                        <a:buNone/>
                      </a:pPr>
                      <a:r>
                        <a:rPr lang="es-MX" sz="1400" b="1" i="0" u="none" strike="noStrike" noProof="0">
                          <a:solidFill>
                            <a:srgbClr val="FFFFFF"/>
                          </a:solidFill>
                          <a:effectLst>
                            <a:outerShdw blurRad="38100" dist="38100" dir="2700000" algn="tl">
                              <a:srgbClr val="000000">
                                <a:alpha val="43137"/>
                              </a:srgbClr>
                            </a:outerShdw>
                          </a:effectLst>
                          <a:latin typeface="Arial Narrow"/>
                        </a:rPr>
                        <a:t>TIPO DE CMC ADMINISTRATIVO</a:t>
                      </a:r>
                    </a:p>
                  </a:txBody>
                  <a:tcPr anchor="ctr"/>
                </a:tc>
                <a:extLst>
                  <a:ext uri="{0D108BD9-81ED-4DB2-BD59-A6C34878D82A}">
                    <a16:rowId xmlns:a16="http://schemas.microsoft.com/office/drawing/2014/main" val="1323954952"/>
                  </a:ext>
                </a:extLst>
              </a:tr>
              <a:tr h="649372">
                <a:tc>
                  <a:txBody>
                    <a:bodyPr/>
                    <a:lstStyle/>
                    <a:p>
                      <a:pPr algn="ctr"/>
                      <a:r>
                        <a:rPr lang="es-MX" sz="1400">
                          <a:latin typeface="Arial Narrow"/>
                        </a:rPr>
                        <a:t>1</a:t>
                      </a:r>
                      <a:endParaRPr lang="es-PE" sz="1400">
                        <a:latin typeface="Arial Narrow"/>
                      </a:endParaRP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PE" sz="1400">
                          <a:latin typeface="Arial Narrow"/>
                        </a:rPr>
                        <a:t>SECRETARIA GENERAL</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algn="ctr" fontAlgn="ctr"/>
                      <a:r>
                        <a:rPr lang="es-ES" sz="1400">
                          <a:latin typeface="Arial Narrow"/>
                        </a:rPr>
                        <a:t>Unidad de Grados y Títulos</a:t>
                      </a:r>
                      <a:endParaRPr lang="es-PE" sz="1400" kern="1200">
                        <a:solidFill>
                          <a:schemeClr val="dk1"/>
                        </a:solidFill>
                        <a:latin typeface="Arial Narrow"/>
                        <a:ea typeface="+mn-ea"/>
                        <a:cs typeface="+mn-cs"/>
                      </a:endParaRPr>
                    </a:p>
                  </a:txBody>
                  <a:tcPr marL="9525" marR="9525" marT="9525" marB="0" anchor="ctr">
                    <a:solidFill>
                      <a:srgbClr val="CCD2D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a:ln>
                            <a:noFill/>
                          </a:ln>
                          <a:solidFill>
                            <a:prstClr val="black"/>
                          </a:solidFill>
                          <a:effectLst/>
                          <a:uLnTx/>
                          <a:uFillTx/>
                          <a:latin typeface="Arial Narrow"/>
                          <a:ea typeface="+mn-ea"/>
                          <a:cs typeface="+mn-cs"/>
                        </a:rPr>
                        <a:t>-</a:t>
                      </a:r>
                      <a:endParaRPr kumimoji="0" lang="es-PE" sz="13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algn="ctr"/>
                      <a:r>
                        <a:rPr lang="es-PE" sz="1400">
                          <a:latin typeface="Arial Narrow"/>
                        </a:rPr>
                        <a:t>2</a:t>
                      </a:r>
                    </a:p>
                  </a:txBody>
                  <a:tcPr anchor="ctr">
                    <a:solidFill>
                      <a:srgbClr val="CCD2D8"/>
                    </a:solidFill>
                  </a:tcPr>
                </a:tc>
                <a:tc>
                  <a:txBody>
                    <a:bodyPr/>
                    <a:lstStyle/>
                    <a:p>
                      <a:pPr algn="ctr"/>
                      <a:r>
                        <a:rPr lang="es-PE" sz="1400">
                          <a:latin typeface="Arial Narrow"/>
                        </a:rPr>
                        <a:t>CMC Acreditación</a:t>
                      </a:r>
                    </a:p>
                  </a:txBody>
                  <a:tcPr anchor="ctr">
                    <a:solidFill>
                      <a:srgbClr val="CCD2D8"/>
                    </a:solidFill>
                  </a:tcPr>
                </a:tc>
                <a:extLst>
                  <a:ext uri="{0D108BD9-81ED-4DB2-BD59-A6C34878D82A}">
                    <a16:rowId xmlns:a16="http://schemas.microsoft.com/office/drawing/2014/main" val="179965944"/>
                  </a:ext>
                </a:extLst>
              </a:tr>
              <a:tr h="649372">
                <a:tc>
                  <a:txBody>
                    <a:bodyPr/>
                    <a:lstStyle/>
                    <a:p>
                      <a:pPr lvl="0" algn="ctr">
                        <a:buNone/>
                      </a:pPr>
                      <a:r>
                        <a:rPr lang="es-MX" sz="1400">
                          <a:latin typeface="Arial Narrow"/>
                        </a:rPr>
                        <a:t>2</a:t>
                      </a:r>
                    </a:p>
                  </a:txBody>
                  <a:tcPr anchor="ctr">
                    <a:solidFill>
                      <a:srgbClr val="CCD2D8"/>
                    </a:solidFill>
                  </a:tcPr>
                </a:tc>
                <a:tc>
                  <a:txBody>
                    <a:bodyPr/>
                    <a:lstStyle/>
                    <a:p>
                      <a:pPr marL="0" marR="0" lvl="0" indent="0" algn="l" rtl="0">
                        <a:lnSpc>
                          <a:spcPct val="100000"/>
                        </a:lnSpc>
                        <a:spcBef>
                          <a:spcPts val="0"/>
                        </a:spcBef>
                        <a:spcAft>
                          <a:spcPts val="0"/>
                        </a:spcAft>
                        <a:buClrTx/>
                        <a:buSzTx/>
                        <a:buFontTx/>
                        <a:buNone/>
                      </a:pPr>
                      <a:r>
                        <a:rPr lang="es-ES" sz="1400">
                          <a:latin typeface="Arial Narrow"/>
                        </a:rPr>
                        <a:t>OFICINA DE PLANEAMIENTO Y PRESUPUESTO </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lvl="0" algn="ctr">
                        <a:buNone/>
                      </a:pPr>
                      <a:r>
                        <a:rPr lang="es-ES" sz="1400">
                          <a:latin typeface="Arial Narrow"/>
                        </a:rPr>
                        <a:t>Unidad de Planeamiento, Presupuesto y Modernización</a:t>
                      </a:r>
                      <a:endParaRPr lang="es-PE" sz="1400" kern="1200">
                        <a:solidFill>
                          <a:schemeClr val="dk1"/>
                        </a:solidFill>
                        <a:latin typeface="Arial Narrow"/>
                        <a:ea typeface="+mn-ea"/>
                        <a:cs typeface="+mn-cs"/>
                      </a:endParaRPr>
                    </a:p>
                  </a:txBody>
                  <a:tcPr anchor="ctr">
                    <a:solidFill>
                      <a:srgbClr val="CCD2D8"/>
                    </a:solidFill>
                  </a:tcPr>
                </a:tc>
                <a:tc>
                  <a:txBody>
                    <a:bodyPr/>
                    <a:lstStyle/>
                    <a:p>
                      <a:pPr marL="0" lvl="0" indent="0" algn="ctr" defTabSz="914400">
                        <a:lnSpc>
                          <a:spcPct val="100000"/>
                        </a:lnSpc>
                        <a:spcBef>
                          <a:spcPts val="0"/>
                        </a:spcBef>
                        <a:spcAft>
                          <a:spcPts val="0"/>
                        </a:spcAft>
                        <a:buNone/>
                        <a:tabLst/>
                        <a:defRPr/>
                      </a:pPr>
                      <a:r>
                        <a:rPr lang="es-ES" sz="1300">
                          <a:latin typeface="Arial Narrow"/>
                        </a:rPr>
                        <a:t>-</a:t>
                      </a:r>
                      <a:endParaRPr kumimoji="0" lang="es-ES" sz="1300">
                        <a:latin typeface="Arial Narrow"/>
                      </a:endParaRPr>
                    </a:p>
                  </a:txBody>
                  <a:tcPr anchor="ctr">
                    <a:solidFill>
                      <a:srgbClr val="CCD2D8"/>
                    </a:solidFill>
                  </a:tcPr>
                </a:tc>
                <a:tc>
                  <a:txBody>
                    <a:bodyPr/>
                    <a:lstStyle/>
                    <a:p>
                      <a:pPr lvl="0" algn="ctr">
                        <a:buNone/>
                      </a:pPr>
                      <a:r>
                        <a:rPr lang="es-PE" sz="1400" kern="1200">
                          <a:solidFill>
                            <a:schemeClr val="dk1"/>
                          </a:solidFill>
                          <a:latin typeface="Arial Narrow"/>
                          <a:ea typeface="+mn-ea"/>
                          <a:cs typeface="+mn-cs"/>
                        </a:rPr>
                        <a:t>1</a:t>
                      </a:r>
                    </a:p>
                  </a:txBody>
                  <a:tcPr anchor="ctr">
                    <a:solidFill>
                      <a:srgbClr val="CCD2D8"/>
                    </a:solidFill>
                  </a:tcPr>
                </a:tc>
                <a:tc>
                  <a:txBody>
                    <a:bodyPr/>
                    <a:lstStyle/>
                    <a:p>
                      <a:pPr lvl="0" algn="ctr">
                        <a:buNone/>
                      </a:pPr>
                      <a:r>
                        <a:rPr lang="es-PE" sz="1400" kern="1200">
                          <a:solidFill>
                            <a:schemeClr val="dk1"/>
                          </a:solidFill>
                          <a:latin typeface="Arial Narrow"/>
                          <a:ea typeface="+mn-ea"/>
                          <a:cs typeface="+mn-cs"/>
                        </a:rPr>
                        <a:t>CMC Acreditación</a:t>
                      </a:r>
                    </a:p>
                  </a:txBody>
                  <a:tcPr anchor="ctr">
                    <a:solidFill>
                      <a:srgbClr val="CCD2D8"/>
                    </a:solidFill>
                  </a:tcPr>
                </a:tc>
                <a:extLst>
                  <a:ext uri="{0D108BD9-81ED-4DB2-BD59-A6C34878D82A}">
                    <a16:rowId xmlns:a16="http://schemas.microsoft.com/office/drawing/2014/main" val="126306475"/>
                  </a:ext>
                </a:extLst>
              </a:tr>
              <a:tr h="649372">
                <a:tc>
                  <a:txBody>
                    <a:bodyPr/>
                    <a:lstStyle/>
                    <a:p>
                      <a:pPr algn="ctr"/>
                      <a:r>
                        <a:rPr lang="es-MX" sz="1400">
                          <a:latin typeface="Arial Narrow"/>
                        </a:rPr>
                        <a:t>3</a:t>
                      </a:r>
                    </a:p>
                  </a:txBody>
                  <a:tcPr anchor="ctr">
                    <a:solidFill>
                      <a:srgbClr val="CCD2D8"/>
                    </a:solidFill>
                  </a:tcPr>
                </a:tc>
                <a:tc>
                  <a:txBody>
                    <a:bodyPr/>
                    <a:lstStyle/>
                    <a:p>
                      <a:pPr marL="0" marR="0" lvl="0" indent="0" algn="l" rtl="0" eaLnBrk="1" fontAlgn="ctr" latinLnBrk="0" hangingPunct="1">
                        <a:lnSpc>
                          <a:spcPct val="100000"/>
                        </a:lnSpc>
                        <a:spcBef>
                          <a:spcPts val="0"/>
                        </a:spcBef>
                        <a:spcAft>
                          <a:spcPts val="0"/>
                        </a:spcAft>
                        <a:buClrTx/>
                        <a:buSzTx/>
                        <a:buFontTx/>
                        <a:buNone/>
                      </a:pPr>
                      <a:r>
                        <a:rPr kumimoji="0" lang="es-ES" sz="1400" b="0" i="0" u="none" strike="noStrike" kern="1200" cap="none" spc="0" normalizeH="0" baseline="0" noProof="0">
                          <a:ln>
                            <a:noFill/>
                          </a:ln>
                          <a:solidFill>
                            <a:prstClr val="black"/>
                          </a:solidFill>
                          <a:effectLst/>
                          <a:uLnTx/>
                          <a:uFillTx/>
                          <a:latin typeface="Arial Narrow"/>
                          <a:ea typeface="+mn-ea"/>
                          <a:cs typeface="+mn-cs"/>
                        </a:rPr>
                        <a:t>OFICINA DE PLANEAMIENTO Y PRESUPUESTO</a:t>
                      </a:r>
                      <a:r>
                        <a:rPr lang="es-ES" sz="1400" b="0" i="0" u="none" strike="noStrike" kern="1200" cap="none" spc="0" normalizeH="0" baseline="0" noProof="0">
                          <a:ln>
                            <a:noFill/>
                          </a:ln>
                          <a:solidFill>
                            <a:prstClr val="black"/>
                          </a:solidFill>
                          <a:effectLst/>
                          <a:uLnTx/>
                          <a:uFillTx/>
                          <a:latin typeface="Arial Narrow"/>
                          <a:ea typeface="+mn-ea"/>
                          <a:cs typeface="+mn-cs"/>
                        </a:rPr>
                        <a:t> </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PE" sz="1400">
                          <a:latin typeface="Arial Narrow"/>
                        </a:rPr>
                        <a:t>Unidad Formuladora</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anchor="ctr">
                    <a:solidFill>
                      <a:srgbClr val="CCD2D8"/>
                    </a:solidFill>
                  </a:tcPr>
                </a:tc>
                <a:tc>
                  <a:txBody>
                    <a:bodyPr/>
                    <a:lstStyle/>
                    <a:p>
                      <a:pPr algn="ctr"/>
                      <a:r>
                        <a:rPr lang="es-ES" sz="1300" kern="1200">
                          <a:solidFill>
                            <a:schemeClr val="dk1"/>
                          </a:solidFill>
                          <a:latin typeface="Arial Narrow"/>
                          <a:ea typeface="+mn-ea"/>
                          <a:cs typeface="+mn-cs"/>
                        </a:rPr>
                        <a:t>-</a:t>
                      </a:r>
                      <a:endParaRPr lang="es-PE" sz="1300" kern="1200">
                        <a:solidFill>
                          <a:schemeClr val="dk1"/>
                        </a:solidFill>
                        <a:latin typeface="Arial Narrow"/>
                        <a:ea typeface="+mn-ea"/>
                        <a:cs typeface="+mn-cs"/>
                      </a:endParaRPr>
                    </a:p>
                  </a:txBody>
                  <a:tcPr anchor="ctr">
                    <a:solidFill>
                      <a:srgbClr val="CCD2D8"/>
                    </a:solidFill>
                  </a:tcPr>
                </a:tc>
                <a:tc>
                  <a:txBody>
                    <a:bodyPr/>
                    <a:lstStyle/>
                    <a:p>
                      <a:pPr algn="ctr"/>
                      <a:r>
                        <a:rPr lang="es-PE" sz="1400" kern="1200">
                          <a:solidFill>
                            <a:schemeClr val="dk1"/>
                          </a:solidFill>
                          <a:latin typeface="Arial Narrow"/>
                          <a:ea typeface="+mn-ea"/>
                          <a:cs typeface="+mn-cs"/>
                        </a:rPr>
                        <a:t>1</a:t>
                      </a:r>
                    </a:p>
                  </a:txBody>
                  <a:tcPr anchor="ctr">
                    <a:solidFill>
                      <a:srgbClr val="CCD2D8"/>
                    </a:solidFill>
                  </a:tcPr>
                </a:tc>
                <a:tc>
                  <a:txBody>
                    <a:bodyPr/>
                    <a:lstStyle/>
                    <a:p>
                      <a:pPr algn="ctr"/>
                      <a:r>
                        <a:rPr lang="es-PE" sz="1400" kern="1200">
                          <a:solidFill>
                            <a:schemeClr val="dk1"/>
                          </a:solidFill>
                          <a:latin typeface="Arial Narrow"/>
                          <a:ea typeface="+mn-ea"/>
                          <a:cs typeface="+mn-cs"/>
                        </a:rPr>
                        <a:t>CMC Acreditación</a:t>
                      </a:r>
                    </a:p>
                  </a:txBody>
                  <a:tcPr anchor="ctr">
                    <a:solidFill>
                      <a:srgbClr val="CCD2D8"/>
                    </a:solidFill>
                  </a:tcPr>
                </a:tc>
                <a:extLst>
                  <a:ext uri="{0D108BD9-81ED-4DB2-BD59-A6C34878D82A}">
                    <a16:rowId xmlns:a16="http://schemas.microsoft.com/office/drawing/2014/main" val="4255192303"/>
                  </a:ext>
                </a:extLst>
              </a:tr>
              <a:tr h="649372">
                <a:tc>
                  <a:txBody>
                    <a:bodyPr/>
                    <a:lstStyle/>
                    <a:p>
                      <a:pPr algn="ctr"/>
                      <a:r>
                        <a:rPr lang="es-MX" sz="1400">
                          <a:latin typeface="Arial Narrow"/>
                        </a:rPr>
                        <a:t>4</a:t>
                      </a:r>
                    </a:p>
                  </a:txBody>
                  <a:tcPr anchor="ctr">
                    <a:solidFill>
                      <a:srgbClr val="CCD2D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400">
                          <a:latin typeface="Arial Narrow"/>
                        </a:rPr>
                        <a:t>OFICINA DE COOPERACIÓN Y RELACIONES INTERNACIONALES</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400" b="0" i="0" u="none" strike="noStrike" kern="1200" cap="none" spc="0" normalizeH="0" baseline="0" noProof="0">
                          <a:ln>
                            <a:noFill/>
                          </a:ln>
                          <a:solidFill>
                            <a:prstClr val="black"/>
                          </a:solidFill>
                          <a:effectLst/>
                          <a:uLnTx/>
                          <a:uFillTx/>
                          <a:latin typeface="Arial Narrow"/>
                          <a:ea typeface="+mn-ea"/>
                          <a:cs typeface="+mn-cs"/>
                        </a:rPr>
                        <a:t>-</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CCD2D8"/>
                    </a:solidFill>
                  </a:tcPr>
                </a:tc>
                <a:tc>
                  <a:txBody>
                    <a:bodyPr/>
                    <a:lstStyle/>
                    <a:p>
                      <a:pPr algn="ctr" fontAlgn="ctr"/>
                      <a:r>
                        <a:rPr lang="es-ES" sz="1300">
                          <a:latin typeface="Arial Narrow"/>
                        </a:rPr>
                        <a:t>Unidad Funcional de Convenios, Becas y Movilidad Académica</a:t>
                      </a:r>
                      <a:endParaRPr lang="es-PE" sz="1300" kern="1200">
                        <a:solidFill>
                          <a:schemeClr val="dk1"/>
                        </a:solidFill>
                        <a:latin typeface="Arial Narrow"/>
                        <a:ea typeface="+mn-ea"/>
                        <a:cs typeface="+mn-cs"/>
                      </a:endParaRPr>
                    </a:p>
                  </a:txBody>
                  <a:tcPr marL="9525" marR="9525" marT="9525" marB="0" anchor="ctr">
                    <a:solidFill>
                      <a:srgbClr val="CCD2D8"/>
                    </a:solidFill>
                  </a:tcPr>
                </a:tc>
                <a:tc>
                  <a:txBody>
                    <a:bodyPr/>
                    <a:lstStyle/>
                    <a:p>
                      <a:pPr algn="ctr" fontAlgn="ctr"/>
                      <a:r>
                        <a:rPr lang="es-PE" sz="1400" kern="1200">
                          <a:solidFill>
                            <a:schemeClr val="dk1"/>
                          </a:solidFill>
                          <a:latin typeface="Arial Narrow"/>
                          <a:ea typeface="+mn-ea"/>
                          <a:cs typeface="+mn-cs"/>
                        </a:rPr>
                        <a:t>2</a:t>
                      </a:r>
                    </a:p>
                  </a:txBody>
                  <a:tcPr marL="9525" marR="9525" marT="9525" marB="0" anchor="ctr">
                    <a:solidFill>
                      <a:srgbClr val="CCD2D8"/>
                    </a:solidFill>
                  </a:tcPr>
                </a:tc>
                <a:tc>
                  <a:txBody>
                    <a:bodyPr/>
                    <a:lstStyle/>
                    <a:p>
                      <a:pPr algn="ctr" fontAlgn="ctr"/>
                      <a:r>
                        <a:rPr lang="es-PE" sz="1400" kern="1200">
                          <a:solidFill>
                            <a:schemeClr val="dk1"/>
                          </a:solidFill>
                          <a:latin typeface="Arial Narrow"/>
                          <a:ea typeface="+mn-ea"/>
                          <a:cs typeface="+mn-cs"/>
                        </a:rPr>
                        <a:t>CMC Acreditación</a:t>
                      </a:r>
                    </a:p>
                  </a:txBody>
                  <a:tcPr marL="9525" marR="9525" marT="9525" marB="0" anchor="ctr">
                    <a:solidFill>
                      <a:srgbClr val="CCD2D8"/>
                    </a:solidFill>
                  </a:tcPr>
                </a:tc>
                <a:extLst>
                  <a:ext uri="{0D108BD9-81ED-4DB2-BD59-A6C34878D82A}">
                    <a16:rowId xmlns:a16="http://schemas.microsoft.com/office/drawing/2014/main" val="1121399790"/>
                  </a:ext>
                </a:extLst>
              </a:tr>
            </a:tbl>
          </a:graphicData>
        </a:graphic>
      </p:graphicFrame>
      <p:sp>
        <p:nvSpPr>
          <p:cNvPr id="6" name="Rectángulo redondeado 2">
            <a:extLst>
              <a:ext uri="{FF2B5EF4-FFF2-40B4-BE49-F238E27FC236}">
                <a16:creationId xmlns:a16="http://schemas.microsoft.com/office/drawing/2014/main" id="{5009954E-1CA2-541C-F024-05E6561BE282}"/>
              </a:ext>
            </a:extLst>
          </p:cNvPr>
          <p:cNvSpPr/>
          <p:nvPr/>
        </p:nvSpPr>
        <p:spPr>
          <a:xfrm>
            <a:off x="949885" y="74032"/>
            <a:ext cx="10403915" cy="760195"/>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8" name="CuadroTexto 7">
            <a:extLst>
              <a:ext uri="{FF2B5EF4-FFF2-40B4-BE49-F238E27FC236}">
                <a16:creationId xmlns:a16="http://schemas.microsoft.com/office/drawing/2014/main" id="{994C537E-883D-7EE1-F0C6-437563C1F066}"/>
              </a:ext>
            </a:extLst>
          </p:cNvPr>
          <p:cNvSpPr txBox="1"/>
          <p:nvPr/>
        </p:nvSpPr>
        <p:spPr>
          <a:xfrm>
            <a:off x="1013388" y="166560"/>
            <a:ext cx="1027992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DISTRIBUCIÓN DE CMC</a:t>
            </a:r>
          </a:p>
        </p:txBody>
      </p:sp>
    </p:spTree>
    <p:extLst>
      <p:ext uri="{BB962C8B-B14F-4D97-AF65-F5344CB8AC3E}">
        <p14:creationId xmlns:p14="http://schemas.microsoft.com/office/powerpoint/2010/main" val="3568446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3035E72C-6674-818B-EFE7-C5946B40E828}"/>
              </a:ext>
            </a:extLst>
          </p:cNvPr>
          <p:cNvGraphicFramePr>
            <a:graphicFrameLocks noGrp="1"/>
          </p:cNvGraphicFramePr>
          <p:nvPr>
            <p:extLst>
              <p:ext uri="{D42A27DB-BD31-4B8C-83A1-F6EECF244321}">
                <p14:modId xmlns:p14="http://schemas.microsoft.com/office/powerpoint/2010/main" val="3507776409"/>
              </p:ext>
            </p:extLst>
          </p:nvPr>
        </p:nvGraphicFramePr>
        <p:xfrm>
          <a:off x="263300" y="1978956"/>
          <a:ext cx="11618881" cy="2354102"/>
        </p:xfrm>
        <a:graphic>
          <a:graphicData uri="http://schemas.openxmlformats.org/drawingml/2006/table">
            <a:tbl>
              <a:tblPr firstRow="1" bandRow="1">
                <a:tableStyleId>{5C22544A-7EE6-4342-B048-85BDC9FD1C3A}</a:tableStyleId>
              </a:tblPr>
              <a:tblGrid>
                <a:gridCol w="530753">
                  <a:extLst>
                    <a:ext uri="{9D8B030D-6E8A-4147-A177-3AD203B41FA5}">
                      <a16:colId xmlns:a16="http://schemas.microsoft.com/office/drawing/2014/main" val="310955243"/>
                    </a:ext>
                  </a:extLst>
                </a:gridCol>
                <a:gridCol w="2772957">
                  <a:extLst>
                    <a:ext uri="{9D8B030D-6E8A-4147-A177-3AD203B41FA5}">
                      <a16:colId xmlns:a16="http://schemas.microsoft.com/office/drawing/2014/main" val="1233512017"/>
                    </a:ext>
                  </a:extLst>
                </a:gridCol>
                <a:gridCol w="2455082">
                  <a:extLst>
                    <a:ext uri="{9D8B030D-6E8A-4147-A177-3AD203B41FA5}">
                      <a16:colId xmlns:a16="http://schemas.microsoft.com/office/drawing/2014/main" val="3757493154"/>
                    </a:ext>
                  </a:extLst>
                </a:gridCol>
                <a:gridCol w="2309141">
                  <a:extLst>
                    <a:ext uri="{9D8B030D-6E8A-4147-A177-3AD203B41FA5}">
                      <a16:colId xmlns:a16="http://schemas.microsoft.com/office/drawing/2014/main" val="4228785271"/>
                    </a:ext>
                  </a:extLst>
                </a:gridCol>
                <a:gridCol w="1775474">
                  <a:extLst>
                    <a:ext uri="{9D8B030D-6E8A-4147-A177-3AD203B41FA5}">
                      <a16:colId xmlns:a16="http://schemas.microsoft.com/office/drawing/2014/main" val="846332729"/>
                    </a:ext>
                  </a:extLst>
                </a:gridCol>
                <a:gridCol w="1775474">
                  <a:extLst>
                    <a:ext uri="{9D8B030D-6E8A-4147-A177-3AD203B41FA5}">
                      <a16:colId xmlns:a16="http://schemas.microsoft.com/office/drawing/2014/main" val="2334212913"/>
                    </a:ext>
                  </a:extLst>
                </a:gridCol>
              </a:tblGrid>
              <a:tr h="540439">
                <a:tc>
                  <a:txBody>
                    <a:bodyPr/>
                    <a:lstStyle/>
                    <a:p>
                      <a:pPr algn="ctr"/>
                      <a:r>
                        <a:rPr lang="es-MX" sz="1400" err="1">
                          <a:effectLst>
                            <a:outerShdw blurRad="38100" dist="38100" dir="2700000" algn="tl">
                              <a:srgbClr val="000000">
                                <a:alpha val="43137"/>
                              </a:srgbClr>
                            </a:outerShdw>
                          </a:effectLst>
                          <a:latin typeface="Arial Narrow"/>
                        </a:rPr>
                        <a:t>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OFICINA / DIRECCIÓN</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a:effectLst>
                            <a:outerShdw blurRad="38100" dist="38100" dir="2700000" algn="tl">
                              <a:srgbClr val="000000">
                                <a:alpha val="43137"/>
                              </a:srgbClr>
                            </a:outerShdw>
                          </a:effectLst>
                          <a:latin typeface="Arial Narrow"/>
                        </a:rPr>
                        <a:t>UNIDADES FUNCIONALES</a:t>
                      </a:r>
                      <a:endParaRPr lang="es-PE" sz="1400">
                        <a:effectLst>
                          <a:outerShdw blurRad="38100" dist="38100" dir="2700000" algn="tl">
                            <a:srgbClr val="000000">
                              <a:alpha val="43137"/>
                            </a:srgbClr>
                          </a:outerShdw>
                        </a:effectLst>
                        <a:latin typeface="Arial Narrow"/>
                      </a:endParaRPr>
                    </a:p>
                  </a:txBody>
                  <a:tcPr anchor="ctr"/>
                </a:tc>
                <a:tc>
                  <a:txBody>
                    <a:bodyPr/>
                    <a:lstStyle/>
                    <a:p>
                      <a:pPr algn="ctr"/>
                      <a:r>
                        <a:rPr lang="es-MX" sz="1400" err="1">
                          <a:effectLst>
                            <a:outerShdw blurRad="38100" dist="38100" dir="2700000" algn="tl">
                              <a:srgbClr val="000000">
                                <a:alpha val="43137"/>
                              </a:srgbClr>
                            </a:outerShdw>
                          </a:effectLst>
                          <a:latin typeface="Arial Narrow"/>
                        </a:rPr>
                        <a:t>N°</a:t>
                      </a:r>
                      <a:r>
                        <a:rPr lang="es-MX" sz="1400">
                          <a:effectLst>
                            <a:outerShdw blurRad="38100" dist="38100" dir="2700000" algn="tl">
                              <a:srgbClr val="000000">
                                <a:alpha val="43137"/>
                              </a:srgbClr>
                            </a:outerShdw>
                          </a:effectLst>
                          <a:latin typeface="Arial Narrow"/>
                        </a:rPr>
                        <a:t> DE PERSONAL D. LEG. 276 </a:t>
                      </a:r>
                      <a:endParaRPr lang="es-PE" sz="1400">
                        <a:effectLst>
                          <a:outerShdw blurRad="38100" dist="38100" dir="2700000" algn="tl">
                            <a:srgbClr val="000000">
                              <a:alpha val="43137"/>
                            </a:srgbClr>
                          </a:outerShdw>
                        </a:effectLst>
                        <a:latin typeface="Arial Narrow"/>
                      </a:endParaRPr>
                    </a:p>
                  </a:txBody>
                  <a:tcPr anchor="ctr"/>
                </a:tc>
                <a:tc>
                  <a:txBody>
                    <a:bodyPr/>
                    <a:lstStyle/>
                    <a:p>
                      <a:pPr lvl="0" algn="ctr">
                        <a:lnSpc>
                          <a:spcPct val="100000"/>
                        </a:lnSpc>
                        <a:spcBef>
                          <a:spcPts val="0"/>
                        </a:spcBef>
                        <a:spcAft>
                          <a:spcPts val="0"/>
                        </a:spcAft>
                        <a:buNone/>
                      </a:pPr>
                      <a:r>
                        <a:rPr lang="es-MX" sz="1400" b="1" i="0" u="none" strike="noStrike" noProof="0">
                          <a:solidFill>
                            <a:srgbClr val="FFFFFF"/>
                          </a:solidFill>
                          <a:effectLst>
                            <a:outerShdw blurRad="38100" dist="38100" dir="2700000" algn="tl">
                              <a:srgbClr val="000000">
                                <a:alpha val="43137"/>
                              </a:srgbClr>
                            </a:outerShdw>
                          </a:effectLst>
                          <a:latin typeface="Arial Narrow"/>
                        </a:rPr>
                        <a:t>TIPO DE CMC ADMINISTRATIVO</a:t>
                      </a:r>
                    </a:p>
                  </a:txBody>
                  <a:tcPr anchor="ctr"/>
                </a:tc>
                <a:extLst>
                  <a:ext uri="{0D108BD9-81ED-4DB2-BD59-A6C34878D82A}">
                    <a16:rowId xmlns:a16="http://schemas.microsoft.com/office/drawing/2014/main" val="1323954952"/>
                  </a:ext>
                </a:extLst>
              </a:tr>
              <a:tr h="540860">
                <a:tc>
                  <a:txBody>
                    <a:bodyPr/>
                    <a:lstStyle/>
                    <a:p>
                      <a:pPr lvl="0" algn="ctr">
                        <a:buNone/>
                      </a:pPr>
                      <a:r>
                        <a:rPr lang="es-MX" sz="1400">
                          <a:latin typeface="Arial Narrow"/>
                        </a:rPr>
                        <a:t>1</a:t>
                      </a:r>
                    </a:p>
                  </a:txBody>
                  <a:tcPr anchor="ctr">
                    <a:solidFill>
                      <a:srgbClr val="E7EAED"/>
                    </a:solidFill>
                  </a:tcPr>
                </a:tc>
                <a:tc>
                  <a:txBody>
                    <a:bodyPr/>
                    <a:lstStyle/>
                    <a:p>
                      <a:pPr lvl="0" algn="l">
                        <a:lnSpc>
                          <a:spcPct val="100000"/>
                        </a:lnSpc>
                        <a:spcBef>
                          <a:spcPts val="0"/>
                        </a:spcBef>
                        <a:spcAft>
                          <a:spcPts val="0"/>
                        </a:spcAft>
                        <a:buNone/>
                      </a:pPr>
                      <a:r>
                        <a:rPr lang="es-PE" sz="1400" b="0" i="0" u="none" strike="noStrike" kern="1200" cap="none" spc="0" normalizeH="0" baseline="0" noProof="0">
                          <a:ln>
                            <a:noFill/>
                          </a:ln>
                          <a:solidFill>
                            <a:srgbClr val="000000"/>
                          </a:solidFill>
                          <a:effectLst/>
                          <a:uLnTx/>
                          <a:uFillTx/>
                          <a:latin typeface="Arial Narrow"/>
                        </a:rPr>
                        <a:t>SECRETARIA GENERAL</a:t>
                      </a:r>
                    </a:p>
                  </a:txBody>
                  <a:tcPr marL="9524" marR="9524" marT="9524" marB="0" anchor="ctr">
                    <a:solidFill>
                      <a:srgbClr val="E7EAED"/>
                    </a:solidFill>
                  </a:tcPr>
                </a:tc>
                <a:tc>
                  <a:txBody>
                    <a:bodyPr/>
                    <a:lstStyle/>
                    <a:p>
                      <a:pPr marL="0" lvl="0" indent="0" algn="ctr" defTabSz="914400">
                        <a:lnSpc>
                          <a:spcPct val="100000"/>
                        </a:lnSpc>
                        <a:spcBef>
                          <a:spcPts val="0"/>
                        </a:spcBef>
                        <a:spcAft>
                          <a:spcPts val="0"/>
                        </a:spcAft>
                        <a:buNone/>
                        <a:tabLst/>
                        <a:defRPr/>
                      </a:pPr>
                      <a:r>
                        <a:rPr lang="es-PE" sz="1400" b="0" i="0" u="none" strike="noStrike" kern="1200" cap="none" spc="0" normalizeH="0" baseline="0" noProof="0">
                          <a:ln>
                            <a:noFill/>
                          </a:ln>
                          <a:solidFill>
                            <a:prstClr val="black"/>
                          </a:solidFill>
                          <a:effectLst/>
                          <a:uLnTx/>
                          <a:uFillTx/>
                          <a:latin typeface="Arial Narrow"/>
                          <a:ea typeface="+mn-ea"/>
                          <a:cs typeface="+mn-cs"/>
                        </a:rPr>
                        <a:t>-</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4" marR="9524" marT="9524" marB="0" anchor="ctr">
                    <a:solidFill>
                      <a:srgbClr val="E7EAED"/>
                    </a:solidFill>
                  </a:tcPr>
                </a:tc>
                <a:tc>
                  <a:txBody>
                    <a:bodyPr/>
                    <a:lstStyle/>
                    <a:p>
                      <a:pPr lvl="0" algn="ctr">
                        <a:buNone/>
                      </a:pPr>
                      <a:r>
                        <a:rPr lang="es-ES" sz="1400">
                          <a:latin typeface="Arial Narrow"/>
                        </a:rPr>
                        <a:t>-</a:t>
                      </a:r>
                    </a:p>
                  </a:txBody>
                  <a:tcPr marL="9524" marR="9524" marT="9524" marB="0" anchor="ctr">
                    <a:solidFill>
                      <a:srgbClr val="E7EAED"/>
                    </a:solidFill>
                  </a:tcPr>
                </a:tc>
                <a:tc>
                  <a:txBody>
                    <a:bodyPr/>
                    <a:lstStyle/>
                    <a:p>
                      <a:pPr lvl="0" algn="ctr">
                        <a:buNone/>
                      </a:pPr>
                      <a:r>
                        <a:rPr lang="es-PE" sz="1400" kern="1200">
                          <a:solidFill>
                            <a:schemeClr val="dk1"/>
                          </a:solidFill>
                          <a:latin typeface="Arial Narrow"/>
                          <a:ea typeface="+mn-ea"/>
                          <a:cs typeface="+mn-cs"/>
                        </a:rPr>
                        <a:t>2</a:t>
                      </a:r>
                    </a:p>
                  </a:txBody>
                  <a:tcPr marL="9524" marR="9524" marT="9524" marB="0" anchor="ctr">
                    <a:solidFill>
                      <a:srgbClr val="E7EAED"/>
                    </a:solidFill>
                  </a:tcPr>
                </a:tc>
                <a:tc>
                  <a:txBody>
                    <a:bodyPr/>
                    <a:lstStyle/>
                    <a:p>
                      <a:pPr lvl="0" algn="ctr">
                        <a:buNone/>
                      </a:pPr>
                      <a:r>
                        <a:rPr lang="es-PE" sz="1400" kern="1200">
                          <a:solidFill>
                            <a:srgbClr val="0E30ED"/>
                          </a:solidFill>
                          <a:latin typeface="Arial Narrow"/>
                          <a:ea typeface="+mn-ea"/>
                          <a:cs typeface="+mn-cs"/>
                        </a:rPr>
                        <a:t>CMC Especial</a:t>
                      </a:r>
                    </a:p>
                  </a:txBody>
                  <a:tcPr marL="9524" marR="9524" marT="9524" marB="0" anchor="ctr">
                    <a:solidFill>
                      <a:srgbClr val="E7EAED"/>
                    </a:solidFill>
                  </a:tcPr>
                </a:tc>
                <a:extLst>
                  <a:ext uri="{0D108BD9-81ED-4DB2-BD59-A6C34878D82A}">
                    <a16:rowId xmlns:a16="http://schemas.microsoft.com/office/drawing/2014/main" val="1058381577"/>
                  </a:ext>
                </a:extLst>
              </a:tr>
              <a:tr h="540861">
                <a:tc>
                  <a:txBody>
                    <a:bodyPr/>
                    <a:lstStyle/>
                    <a:p>
                      <a:pPr algn="ctr"/>
                      <a:r>
                        <a:rPr lang="es-MX" sz="1400">
                          <a:latin typeface="Arial Narrow"/>
                        </a:rPr>
                        <a:t>2</a:t>
                      </a:r>
                    </a:p>
                  </a:txBody>
                  <a:tcPr anchor="ctr">
                    <a:solidFill>
                      <a:srgbClr val="E7EAED"/>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PE" sz="1400">
                          <a:latin typeface="Arial Narrow"/>
                        </a:rPr>
                        <a:t>SECRETARIA GENERAL</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E7EAED"/>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400" b="0" i="0" u="none" strike="noStrike" kern="1200" cap="none" spc="0" normalizeH="0" baseline="0" noProof="0">
                          <a:ln>
                            <a:noFill/>
                          </a:ln>
                          <a:solidFill>
                            <a:prstClr val="black"/>
                          </a:solidFill>
                          <a:effectLst/>
                          <a:uLnTx/>
                          <a:uFillTx/>
                          <a:latin typeface="Arial Narrow"/>
                          <a:ea typeface="+mn-ea"/>
                          <a:cs typeface="+mn-cs"/>
                        </a:rPr>
                        <a:t>-</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E7EAED"/>
                    </a:solidFill>
                  </a:tcPr>
                </a:tc>
                <a:tc>
                  <a:txBody>
                    <a:bodyPr/>
                    <a:lstStyle/>
                    <a:p>
                      <a:pPr algn="ctr" fontAlgn="ctr"/>
                      <a:r>
                        <a:rPr lang="es-PE" sz="1400">
                          <a:latin typeface="Arial Narrow"/>
                        </a:rPr>
                        <a:t>Unidad Funcional de Trámite Documentario</a:t>
                      </a:r>
                      <a:endParaRPr lang="es-PE" sz="1400" kern="1200">
                        <a:solidFill>
                          <a:schemeClr val="dk1"/>
                        </a:solidFill>
                        <a:latin typeface="Arial Narrow"/>
                        <a:ea typeface="+mn-ea"/>
                        <a:cs typeface="+mn-cs"/>
                      </a:endParaRPr>
                    </a:p>
                  </a:txBody>
                  <a:tcPr marL="9525" marR="9525" marT="9525" marB="0" anchor="ctr">
                    <a:solidFill>
                      <a:srgbClr val="E7EAED"/>
                    </a:solidFill>
                  </a:tcPr>
                </a:tc>
                <a:tc>
                  <a:txBody>
                    <a:bodyPr/>
                    <a:lstStyle/>
                    <a:p>
                      <a:pPr algn="ctr" fontAlgn="ctr"/>
                      <a:r>
                        <a:rPr lang="es-PE" sz="1400" kern="1200">
                          <a:solidFill>
                            <a:schemeClr val="dk1"/>
                          </a:solidFill>
                          <a:latin typeface="Arial Narrow"/>
                          <a:ea typeface="+mn-ea"/>
                          <a:cs typeface="+mn-cs"/>
                        </a:rPr>
                        <a:t>2</a:t>
                      </a:r>
                    </a:p>
                  </a:txBody>
                  <a:tcPr marL="9525" marR="9525" marT="9525" marB="0" anchor="ctr">
                    <a:solidFill>
                      <a:srgbClr val="E7EAED"/>
                    </a:solidFill>
                  </a:tcPr>
                </a:tc>
                <a:tc>
                  <a:txBody>
                    <a:bodyPr/>
                    <a:lstStyle/>
                    <a:p>
                      <a:pPr lvl="0" algn="ctr">
                        <a:buNone/>
                      </a:pPr>
                      <a:r>
                        <a:rPr lang="es-PE" sz="1400" kern="1200">
                          <a:solidFill>
                            <a:srgbClr val="0E30ED"/>
                          </a:solidFill>
                          <a:latin typeface="Arial Narrow"/>
                          <a:ea typeface="+mn-ea"/>
                          <a:cs typeface="+mn-cs"/>
                        </a:rPr>
                        <a:t>CMC Especial</a:t>
                      </a:r>
                      <a:endParaRPr lang="es-ES" sz="1400">
                        <a:solidFill>
                          <a:srgbClr val="0E30ED"/>
                        </a:solidFill>
                        <a:latin typeface="Arial Narrow"/>
                      </a:endParaRPr>
                    </a:p>
                  </a:txBody>
                  <a:tcPr marL="9525" marR="9525" marT="9525" marB="0" anchor="ctr">
                    <a:solidFill>
                      <a:srgbClr val="E7EAED"/>
                    </a:solidFill>
                  </a:tcPr>
                </a:tc>
                <a:extLst>
                  <a:ext uri="{0D108BD9-81ED-4DB2-BD59-A6C34878D82A}">
                    <a16:rowId xmlns:a16="http://schemas.microsoft.com/office/drawing/2014/main" val="1030263930"/>
                  </a:ext>
                </a:extLst>
              </a:tr>
              <a:tr h="540861">
                <a:tc>
                  <a:txBody>
                    <a:bodyPr/>
                    <a:lstStyle/>
                    <a:p>
                      <a:pPr algn="ctr"/>
                      <a:r>
                        <a:rPr lang="es-MX" sz="1400">
                          <a:latin typeface="Arial Narrow"/>
                        </a:rPr>
                        <a:t>3</a:t>
                      </a:r>
                    </a:p>
                  </a:txBody>
                  <a:tcPr anchor="ctr">
                    <a:solidFill>
                      <a:srgbClr val="E7EAED"/>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PE" sz="1400">
                          <a:latin typeface="Arial Narrow"/>
                        </a:rPr>
                        <a:t>SECRETARIA GENERAL</a:t>
                      </a:r>
                      <a:endParaRPr kumimoji="0" lang="es-PE" sz="1400" b="0" i="0" u="none" strike="noStrike" kern="1200" cap="none" spc="0" normalizeH="0" baseline="0" noProof="0">
                        <a:ln>
                          <a:noFill/>
                        </a:ln>
                        <a:solidFill>
                          <a:prstClr val="black"/>
                        </a:solidFill>
                        <a:effectLst/>
                        <a:uLnTx/>
                        <a:uFillTx/>
                        <a:latin typeface="Arial Narrow"/>
                        <a:ea typeface="+mn-ea"/>
                        <a:cs typeface="+mn-cs"/>
                      </a:endParaRPr>
                    </a:p>
                  </a:txBody>
                  <a:tcPr marL="9525" marR="9525" marT="9525" marB="0" anchor="ctr">
                    <a:solidFill>
                      <a:srgbClr val="E7EAED"/>
                    </a:solidFill>
                  </a:tcPr>
                </a:tc>
                <a:tc>
                  <a:txBody>
                    <a:bodyPr/>
                    <a:lstStyle/>
                    <a:p>
                      <a:pPr algn="ctr" fontAlgn="ctr"/>
                      <a:r>
                        <a:rPr lang="es-ES" sz="1400" kern="1200">
                          <a:solidFill>
                            <a:schemeClr val="dk1"/>
                          </a:solidFill>
                          <a:latin typeface="Arial Narrow"/>
                          <a:ea typeface="+mn-ea"/>
                          <a:cs typeface="+mn-cs"/>
                        </a:rPr>
                        <a:t>-</a:t>
                      </a:r>
                      <a:endParaRPr lang="es-PE" sz="1400" kern="1200">
                        <a:solidFill>
                          <a:schemeClr val="dk1"/>
                        </a:solidFill>
                        <a:latin typeface="Arial Narrow"/>
                        <a:ea typeface="+mn-ea"/>
                        <a:cs typeface="+mn-cs"/>
                      </a:endParaRPr>
                    </a:p>
                  </a:txBody>
                  <a:tcPr marL="9525" marR="9525" marT="9525" marB="0" anchor="ctr">
                    <a:solidFill>
                      <a:srgbClr val="E7EAED"/>
                    </a:solidFill>
                  </a:tcPr>
                </a:tc>
                <a:tc>
                  <a:txBody>
                    <a:bodyPr/>
                    <a:lstStyle/>
                    <a:p>
                      <a:pPr algn="ctr" fontAlgn="ctr"/>
                      <a:r>
                        <a:rPr lang="es-PE" sz="1400">
                          <a:latin typeface="Arial Narrow"/>
                        </a:rPr>
                        <a:t>Unidad Funcional de Archivo Central </a:t>
                      </a:r>
                      <a:endParaRPr lang="es-PE" sz="1400" kern="1200">
                        <a:solidFill>
                          <a:schemeClr val="dk1"/>
                        </a:solidFill>
                        <a:latin typeface="Arial Narrow"/>
                        <a:ea typeface="+mn-ea"/>
                        <a:cs typeface="+mn-cs"/>
                      </a:endParaRPr>
                    </a:p>
                  </a:txBody>
                  <a:tcPr marL="9525" marR="9525" marT="9525" marB="0" anchor="ctr">
                    <a:solidFill>
                      <a:srgbClr val="E7EAED"/>
                    </a:solidFill>
                  </a:tcPr>
                </a:tc>
                <a:tc>
                  <a:txBody>
                    <a:bodyPr/>
                    <a:lstStyle/>
                    <a:p>
                      <a:pPr lvl="0" algn="ctr">
                        <a:buNone/>
                      </a:pPr>
                      <a:r>
                        <a:rPr lang="es-PE" sz="1400" kern="1200">
                          <a:solidFill>
                            <a:schemeClr val="dk1"/>
                          </a:solidFill>
                          <a:latin typeface="Arial Narrow"/>
                          <a:ea typeface="+mn-ea"/>
                          <a:cs typeface="+mn-cs"/>
                        </a:rPr>
                        <a:t>2</a:t>
                      </a:r>
                      <a:endParaRPr lang="es-ES" sz="1400">
                        <a:latin typeface="Arial Narrow"/>
                      </a:endParaRPr>
                    </a:p>
                  </a:txBody>
                  <a:tcPr marL="9525" marR="9525" marT="9525" marB="0" anchor="ctr">
                    <a:solidFill>
                      <a:srgbClr val="E7EAED"/>
                    </a:solidFill>
                  </a:tcPr>
                </a:tc>
                <a:tc>
                  <a:txBody>
                    <a:bodyPr/>
                    <a:lstStyle/>
                    <a:p>
                      <a:pPr lvl="0" algn="ctr">
                        <a:buNone/>
                      </a:pPr>
                      <a:r>
                        <a:rPr lang="es-PE" sz="1400" kern="1200">
                          <a:solidFill>
                            <a:srgbClr val="0E30ED"/>
                          </a:solidFill>
                          <a:latin typeface="Arial Narrow"/>
                          <a:ea typeface="+mn-ea"/>
                          <a:cs typeface="+mn-cs"/>
                        </a:rPr>
                        <a:t>CMC Especial</a:t>
                      </a:r>
                      <a:endParaRPr lang="es-ES" sz="1400">
                        <a:solidFill>
                          <a:srgbClr val="0E30ED"/>
                        </a:solidFill>
                        <a:latin typeface="Arial Narrow"/>
                      </a:endParaRPr>
                    </a:p>
                  </a:txBody>
                  <a:tcPr marL="9525" marR="9525" marT="9525" marB="0" anchor="ctr">
                    <a:solidFill>
                      <a:srgbClr val="E7EAED"/>
                    </a:solidFill>
                  </a:tcPr>
                </a:tc>
                <a:extLst>
                  <a:ext uri="{0D108BD9-81ED-4DB2-BD59-A6C34878D82A}">
                    <a16:rowId xmlns:a16="http://schemas.microsoft.com/office/drawing/2014/main" val="2083323841"/>
                  </a:ext>
                </a:extLst>
              </a:tr>
            </a:tbl>
          </a:graphicData>
        </a:graphic>
      </p:graphicFrame>
      <p:sp>
        <p:nvSpPr>
          <p:cNvPr id="4" name="Rectángulo redondeado 2">
            <a:extLst>
              <a:ext uri="{FF2B5EF4-FFF2-40B4-BE49-F238E27FC236}">
                <a16:creationId xmlns:a16="http://schemas.microsoft.com/office/drawing/2014/main" id="{E8BA1638-AD27-B201-518E-38E4637B7B7E}"/>
              </a:ext>
            </a:extLst>
          </p:cNvPr>
          <p:cNvSpPr/>
          <p:nvPr/>
        </p:nvSpPr>
        <p:spPr>
          <a:xfrm>
            <a:off x="949885" y="74032"/>
            <a:ext cx="10403915" cy="760195"/>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6" name="CuadroTexto 5">
            <a:extLst>
              <a:ext uri="{FF2B5EF4-FFF2-40B4-BE49-F238E27FC236}">
                <a16:creationId xmlns:a16="http://schemas.microsoft.com/office/drawing/2014/main" id="{2FFE3A3E-9FAA-6930-2F0C-A659005C4086}"/>
              </a:ext>
            </a:extLst>
          </p:cNvPr>
          <p:cNvSpPr txBox="1"/>
          <p:nvPr/>
        </p:nvSpPr>
        <p:spPr>
          <a:xfrm>
            <a:off x="1013388" y="166560"/>
            <a:ext cx="1027992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DISTRIBUCIÓN DE CMC</a:t>
            </a:r>
          </a:p>
        </p:txBody>
      </p:sp>
    </p:spTree>
    <p:extLst>
      <p:ext uri="{BB962C8B-B14F-4D97-AF65-F5344CB8AC3E}">
        <p14:creationId xmlns:p14="http://schemas.microsoft.com/office/powerpoint/2010/main" val="3524319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9"/>
          <p:cNvSpPr txBox="1">
            <a:spLocks noGrp="1"/>
          </p:cNvSpPr>
          <p:nvPr>
            <p:ph type="ctrTitle" idx="4294967295"/>
          </p:nvPr>
        </p:nvSpPr>
        <p:spPr>
          <a:xfrm>
            <a:off x="2348536" y="2714938"/>
            <a:ext cx="8266755" cy="1610084"/>
          </a:xfrm>
          <a:prstGeom prst="rect">
            <a:avLst/>
          </a:prstGeom>
        </p:spPr>
        <p:txBody>
          <a:bodyPr spcFirstLastPara="1" vert="horz" wrap="square" lIns="0" tIns="0" rIns="0" bIns="0" rtlCol="0" anchor="ctr" anchorCtr="0">
            <a:noAutofit/>
          </a:bodyPr>
          <a:lstStyle/>
          <a:p>
            <a:pPr algn="ctr"/>
            <a:r>
              <a:rPr lang="es-MX" sz="8800" b="1">
                <a:solidFill>
                  <a:schemeClr val="accent5">
                    <a:lumMod val="75000"/>
                  </a:schemeClr>
                </a:solidFill>
                <a:effectLst>
                  <a:outerShdw blurRad="38100" dist="38100" dir="2700000" algn="tl">
                    <a:srgbClr val="000000">
                      <a:alpha val="43137"/>
                    </a:srgbClr>
                  </a:outerShdw>
                  <a:reflection blurRad="6350" stA="50000" endA="300" endPos="50000" dist="29997" dir="5400000" sy="-100000" algn="bl" rotWithShape="0"/>
                </a:effectLst>
                <a:latin typeface="Arial Nova Cond"/>
                <a:cs typeface="Arial"/>
              </a:rPr>
              <a:t>GRACIAS</a:t>
            </a:r>
            <a:endParaRPr lang="es-ES" sz="8800" b="1">
              <a:solidFill>
                <a:schemeClr val="accent5">
                  <a:lumMod val="75000"/>
                </a:schemeClr>
              </a:solidFill>
              <a:effectLst>
                <a:outerShdw blurRad="38100" dist="38100" dir="2700000" algn="tl">
                  <a:srgbClr val="000000">
                    <a:alpha val="43137"/>
                  </a:srgbClr>
                </a:outerShdw>
                <a:reflection blurRad="6350" stA="50000" endA="300" endPos="50000" dist="29997" dir="5400000" sy="-100000" algn="bl" rotWithShape="0"/>
              </a:effectLst>
              <a:latin typeface="Arial Nova Cond"/>
              <a:cs typeface="Arial"/>
            </a:endParaRPr>
          </a:p>
        </p:txBody>
      </p:sp>
      <p:sp>
        <p:nvSpPr>
          <p:cNvPr id="292" name="Google Shape;292;p29"/>
          <p:cNvSpPr txBox="1">
            <a:spLocks noGrp="1"/>
          </p:cNvSpPr>
          <p:nvPr>
            <p:ph type="sldNum" idx="12"/>
          </p:nvPr>
        </p:nvSpPr>
        <p:spPr>
          <a:xfrm>
            <a:off x="11410033" y="0"/>
            <a:ext cx="578800" cy="524800"/>
          </a:xfrm>
          <a:prstGeom prst="rect">
            <a:avLst/>
          </a:prstGeom>
        </p:spPr>
        <p:txBody>
          <a:bodyPr spcFirstLastPara="1" vert="horz" wrap="square" lIns="0" tIns="0" rIns="0" bIns="0" rtlCol="0" anchor="ctr" anchorCtr="0">
            <a:noAutofit/>
          </a:bodyPr>
          <a:lstStyle/>
          <a:p>
            <a:fld id="{00000000-1234-1234-1234-123412341234}" type="slidenum">
              <a:rPr lang="en">
                <a:solidFill>
                  <a:schemeClr val="accent1"/>
                </a:solidFill>
              </a:rPr>
              <a:pPr/>
              <a:t>19</a:t>
            </a:fld>
            <a:endParaRPr>
              <a:solidFill>
                <a:schemeClr val="accent1"/>
              </a:solidFill>
            </a:endParaRPr>
          </a:p>
        </p:txBody>
      </p:sp>
      <p:pic>
        <p:nvPicPr>
          <p:cNvPr id="3" name="Imagen 2" descr="Logotipo&#10;&#10;Descripción generada automáticamente">
            <a:extLst>
              <a:ext uri="{FF2B5EF4-FFF2-40B4-BE49-F238E27FC236}">
                <a16:creationId xmlns:a16="http://schemas.microsoft.com/office/drawing/2014/main" id="{B8DFC91B-41E7-F42A-134E-BC777C5D019B}"/>
              </a:ext>
            </a:extLst>
          </p:cNvPr>
          <p:cNvPicPr>
            <a:picLocks noChangeAspect="1"/>
          </p:cNvPicPr>
          <p:nvPr/>
        </p:nvPicPr>
        <p:blipFill>
          <a:blip r:embed="rId3"/>
          <a:stretch>
            <a:fillRect/>
          </a:stretch>
        </p:blipFill>
        <p:spPr>
          <a:xfrm>
            <a:off x="1889390" y="2154238"/>
            <a:ext cx="1685708" cy="1700495"/>
          </a:xfrm>
          <a:prstGeom prst="rect">
            <a:avLst/>
          </a:prstGeom>
          <a:effectLst>
            <a:reflection blurRad="6350" stA="50000" endA="275" endPos="40000" dist="101600" dir="5400000" sy="-100000" algn="bl" rotWithShape="0"/>
          </a:effectLst>
        </p:spPr>
      </p:pic>
    </p:spTree>
    <p:extLst>
      <p:ext uri="{BB962C8B-B14F-4D97-AF65-F5344CB8AC3E}">
        <p14:creationId xmlns:p14="http://schemas.microsoft.com/office/powerpoint/2010/main" val="243238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sz="1400" kern="0" smtClean="0">
                <a:solidFill>
                  <a:srgbClr val="7FCA20"/>
                </a:solidFill>
              </a:rPr>
              <a:pPr defTabSz="1219170">
                <a:buClr>
                  <a:srgbClr val="000000"/>
                </a:buClr>
              </a:pPr>
              <a:t>2</a:t>
            </a:fld>
            <a:endParaRPr lang="es-PE" sz="1400" kern="0">
              <a:solidFill>
                <a:srgbClr val="7FCA20"/>
              </a:solidFill>
            </a:endParaRPr>
          </a:p>
        </p:txBody>
      </p:sp>
      <p:sp>
        <p:nvSpPr>
          <p:cNvPr id="60" name="CuadroTexto 59"/>
          <p:cNvSpPr txBox="1"/>
          <p:nvPr/>
        </p:nvSpPr>
        <p:spPr>
          <a:xfrm>
            <a:off x="1842305" y="5875902"/>
            <a:ext cx="9853210" cy="646331"/>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rtlCol="0" anchor="ctr">
            <a:spAutoFit/>
          </a:bodyPr>
          <a:lstStyle/>
          <a:p>
            <a:pPr algn="just"/>
            <a:r>
              <a:rPr lang="es-ES" i="1" u="sng">
                <a:solidFill>
                  <a:schemeClr val="tx2">
                    <a:lumMod val="75000"/>
                    <a:lumOff val="25000"/>
                  </a:schemeClr>
                </a:solidFill>
                <a:latin typeface="Arial Narrow"/>
              </a:rPr>
              <a:t>Excepcionalmente</a:t>
            </a:r>
            <a:r>
              <a:rPr lang="es-ES">
                <a:solidFill>
                  <a:schemeClr val="tx2">
                    <a:lumMod val="75000"/>
                    <a:lumOff val="25000"/>
                  </a:schemeClr>
                </a:solidFill>
                <a:latin typeface="Arial Narrow"/>
              </a:rPr>
              <a:t> para la conformación de un </a:t>
            </a:r>
            <a:r>
              <a:rPr lang="es-ES" b="1" i="1">
                <a:solidFill>
                  <a:schemeClr val="tx2">
                    <a:lumMod val="75000"/>
                    <a:lumOff val="25000"/>
                  </a:schemeClr>
                </a:solidFill>
                <a:latin typeface="Arial Narrow"/>
              </a:rPr>
              <a:t>CMC Especial</a:t>
            </a:r>
            <a:r>
              <a:rPr lang="es-ES">
                <a:solidFill>
                  <a:schemeClr val="tx2">
                    <a:lumMod val="75000"/>
                    <a:lumOff val="25000"/>
                  </a:schemeClr>
                </a:solidFill>
                <a:latin typeface="Arial Narrow"/>
              </a:rPr>
              <a:t> integrada por el </a:t>
            </a:r>
            <a:r>
              <a:rPr lang="es-ES" b="1">
                <a:solidFill>
                  <a:schemeClr val="tx2">
                    <a:lumMod val="75000"/>
                    <a:lumOff val="25000"/>
                  </a:schemeClr>
                </a:solidFill>
                <a:latin typeface="Arial Narrow"/>
              </a:rPr>
              <a:t>personal de limpieza, jardines, choferes y oficinas que la OGC indica  </a:t>
            </a:r>
            <a:r>
              <a:rPr lang="es-ES">
                <a:solidFill>
                  <a:schemeClr val="tx2">
                    <a:lumMod val="75000"/>
                    <a:lumOff val="25000"/>
                  </a:schemeClr>
                </a:solidFill>
                <a:latin typeface="Arial Narrow"/>
              </a:rPr>
              <a:t>pueden tener un mínimo de dos (02) y máximo de seis (06) integrantes.</a:t>
            </a: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041988" y="230957"/>
            <a:ext cx="10221707"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CONFORMACIÓN DE LOS CMC ADMINISTRATIVOS</a:t>
            </a:r>
            <a:endParaRPr lang="es-ES" sz="2800" b="1" cap="none" spc="0">
              <a:ln/>
              <a:solidFill>
                <a:schemeClr val="bg1"/>
              </a:solidFill>
              <a:latin typeface="Arial Rounded MT Bold"/>
            </a:endParaRPr>
          </a:p>
        </p:txBody>
      </p:sp>
      <p:grpSp>
        <p:nvGrpSpPr>
          <p:cNvPr id="6" name="Grupo 5">
            <a:extLst>
              <a:ext uri="{FF2B5EF4-FFF2-40B4-BE49-F238E27FC236}">
                <a16:creationId xmlns:a16="http://schemas.microsoft.com/office/drawing/2014/main" id="{0B402B7C-2E21-6AF7-3551-3173F6E2137F}"/>
              </a:ext>
            </a:extLst>
          </p:cNvPr>
          <p:cNvGrpSpPr/>
          <p:nvPr/>
        </p:nvGrpSpPr>
        <p:grpSpPr>
          <a:xfrm>
            <a:off x="1250534" y="2152686"/>
            <a:ext cx="9477721" cy="3502243"/>
            <a:chOff x="1142250" y="2146549"/>
            <a:chExt cx="9477721" cy="3502243"/>
          </a:xfrm>
        </p:grpSpPr>
        <p:sp>
          <p:nvSpPr>
            <p:cNvPr id="56" name="Elipse 55"/>
            <p:cNvSpPr/>
            <p:nvPr/>
          </p:nvSpPr>
          <p:spPr>
            <a:xfrm>
              <a:off x="1142250" y="2199251"/>
              <a:ext cx="3642282" cy="3449541"/>
            </a:xfrm>
            <a:prstGeom prst="ellipse">
              <a:avLst/>
            </a:prstGeom>
            <a:solidFill>
              <a:schemeClr val="accent2">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s-PE" sz="2000"/>
            </a:p>
          </p:txBody>
        </p:sp>
        <p:sp>
          <p:nvSpPr>
            <p:cNvPr id="34" name="Google Shape;842;p50"/>
            <p:cNvSpPr/>
            <p:nvPr/>
          </p:nvSpPr>
          <p:spPr>
            <a:xfrm>
              <a:off x="1940993" y="2369076"/>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sz="2000">
                <a:ln>
                  <a:solidFill>
                    <a:sysClr val="windowText" lastClr="000000"/>
                  </a:solidFill>
                </a:ln>
                <a:solidFill>
                  <a:schemeClr val="dk1"/>
                </a:solidFill>
              </a:endParaRPr>
            </a:p>
          </p:txBody>
        </p:sp>
        <p:sp>
          <p:nvSpPr>
            <p:cNvPr id="35" name="Google Shape;842;p50"/>
            <p:cNvSpPr/>
            <p:nvPr/>
          </p:nvSpPr>
          <p:spPr>
            <a:xfrm>
              <a:off x="2593333" y="2957342"/>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chemeClr val="dk1"/>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sz="2000">
                <a:ln>
                  <a:solidFill>
                    <a:sysClr val="windowText" lastClr="000000"/>
                  </a:solidFill>
                </a:ln>
                <a:solidFill>
                  <a:schemeClr val="dk1"/>
                </a:solidFill>
              </a:endParaRPr>
            </a:p>
          </p:txBody>
        </p:sp>
        <p:sp>
          <p:nvSpPr>
            <p:cNvPr id="44" name="Elipse 43"/>
            <p:cNvSpPr/>
            <p:nvPr/>
          </p:nvSpPr>
          <p:spPr>
            <a:xfrm>
              <a:off x="2093022" y="3532236"/>
              <a:ext cx="268013" cy="288752"/>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es-MX" sz="2000" b="1"/>
                <a:t>1</a:t>
              </a:r>
              <a:endParaRPr lang="es-PE" sz="2000" b="1"/>
            </a:p>
          </p:txBody>
        </p:sp>
        <p:sp>
          <p:nvSpPr>
            <p:cNvPr id="47" name="Elipse 46"/>
            <p:cNvSpPr/>
            <p:nvPr/>
          </p:nvSpPr>
          <p:spPr>
            <a:xfrm>
              <a:off x="2743029" y="4121412"/>
              <a:ext cx="268013" cy="288752"/>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s-MX" sz="2000" b="1"/>
                <a:t>2</a:t>
              </a:r>
              <a:endParaRPr lang="es-PE" sz="2000" b="1"/>
            </a:p>
          </p:txBody>
        </p:sp>
        <p:sp>
          <p:nvSpPr>
            <p:cNvPr id="57" name="CuadroTexto 56"/>
            <p:cNvSpPr txBox="1"/>
            <p:nvPr/>
          </p:nvSpPr>
          <p:spPr>
            <a:xfrm>
              <a:off x="1942157" y="4602766"/>
              <a:ext cx="2051676" cy="830997"/>
            </a:xfrm>
            <a:prstGeom prst="rect">
              <a:avLst/>
            </a:prstGeom>
            <a:noFill/>
          </p:spPr>
          <p:txBody>
            <a:bodyPr wrap="square" rtlCol="0">
              <a:spAutoFit/>
            </a:bodyPr>
            <a:lstStyle/>
            <a:p>
              <a:pPr algn="ctr"/>
              <a:r>
                <a:rPr lang="es-MX" sz="2400" b="1">
                  <a:solidFill>
                    <a:srgbClr val="215E99"/>
                  </a:solidFill>
                  <a:effectLst>
                    <a:outerShdw blurRad="38100" dist="38100" dir="2700000" algn="tl">
                      <a:srgbClr val="000000">
                        <a:alpha val="43137"/>
                      </a:srgbClr>
                    </a:outerShdw>
                  </a:effectLst>
                  <a:latin typeface="Arial Narrow" panose="020B0606020202030204" pitchFamily="34" charset="0"/>
                </a:rPr>
                <a:t>MÍNIMO 02 INTEGRANTES</a:t>
              </a:r>
              <a:endParaRPr lang="es-PE" sz="2400" b="1">
                <a:solidFill>
                  <a:srgbClr val="215E99"/>
                </a:solidFill>
                <a:effectLst>
                  <a:outerShdw blurRad="38100" dist="38100" dir="2700000" algn="tl">
                    <a:srgbClr val="000000">
                      <a:alpha val="43137"/>
                    </a:srgbClr>
                  </a:outerShdw>
                </a:effectLst>
                <a:latin typeface="Arial Narrow" panose="020B0606020202030204" pitchFamily="34" charset="0"/>
              </a:endParaRPr>
            </a:p>
          </p:txBody>
        </p:sp>
        <p:grpSp>
          <p:nvGrpSpPr>
            <p:cNvPr id="4" name="Grupo 3">
              <a:extLst>
                <a:ext uri="{FF2B5EF4-FFF2-40B4-BE49-F238E27FC236}">
                  <a16:creationId xmlns:a16="http://schemas.microsoft.com/office/drawing/2014/main" id="{0C3E1942-BB2C-44C6-8578-B23387670846}"/>
                </a:ext>
              </a:extLst>
            </p:cNvPr>
            <p:cNvGrpSpPr/>
            <p:nvPr/>
          </p:nvGrpSpPr>
          <p:grpSpPr>
            <a:xfrm>
              <a:off x="6972126" y="2146549"/>
              <a:ext cx="3647845" cy="3480950"/>
              <a:chOff x="7118823" y="1359151"/>
              <a:chExt cx="3647845" cy="3526310"/>
            </a:xfrm>
          </p:grpSpPr>
          <p:sp>
            <p:nvSpPr>
              <p:cNvPr id="49" name="Elipse 48"/>
              <p:cNvSpPr/>
              <p:nvPr/>
            </p:nvSpPr>
            <p:spPr>
              <a:xfrm>
                <a:off x="8558198" y="2307907"/>
                <a:ext cx="268013" cy="288752"/>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s-MX" sz="2000" b="1"/>
                  <a:t>2</a:t>
                </a:r>
                <a:endParaRPr lang="es-PE" sz="2000" b="1"/>
              </a:p>
            </p:txBody>
          </p:sp>
          <p:sp>
            <p:nvSpPr>
              <p:cNvPr id="55" name="Elipse 54"/>
              <p:cNvSpPr/>
              <p:nvPr/>
            </p:nvSpPr>
            <p:spPr>
              <a:xfrm>
                <a:off x="7118823" y="1359151"/>
                <a:ext cx="3647845" cy="3526310"/>
              </a:xfrm>
              <a:prstGeom prst="ellipse">
                <a:avLst/>
              </a:prstGeom>
              <a:solidFill>
                <a:schemeClr val="accent1">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s-PE" sz="2000"/>
              </a:p>
            </p:txBody>
          </p:sp>
          <p:sp>
            <p:nvSpPr>
              <p:cNvPr id="38" name="Google Shape;842;p50"/>
              <p:cNvSpPr/>
              <p:nvPr/>
            </p:nvSpPr>
            <p:spPr>
              <a:xfrm>
                <a:off x="7366338" y="1687748"/>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sz="2000">
                  <a:ln>
                    <a:solidFill>
                      <a:sysClr val="windowText" lastClr="000000"/>
                    </a:solidFill>
                  </a:ln>
                  <a:solidFill>
                    <a:schemeClr val="dk1"/>
                  </a:solidFill>
                </a:endParaRPr>
              </a:p>
            </p:txBody>
          </p:sp>
          <p:sp>
            <p:nvSpPr>
              <p:cNvPr id="43" name="Google Shape;842;p50"/>
              <p:cNvSpPr/>
              <p:nvPr/>
            </p:nvSpPr>
            <p:spPr>
              <a:xfrm>
                <a:off x="9072593" y="1735607"/>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chemeClr val="dk1"/>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sz="2000">
                  <a:ln>
                    <a:solidFill>
                      <a:sysClr val="windowText" lastClr="000000"/>
                    </a:solidFill>
                  </a:ln>
                  <a:solidFill>
                    <a:schemeClr val="dk1"/>
                  </a:solidFill>
                </a:endParaRPr>
              </a:p>
            </p:txBody>
          </p:sp>
          <p:sp>
            <p:nvSpPr>
              <p:cNvPr id="48" name="Elipse 47"/>
              <p:cNvSpPr/>
              <p:nvPr/>
            </p:nvSpPr>
            <p:spPr>
              <a:xfrm>
                <a:off x="7923496" y="2868075"/>
                <a:ext cx="268013" cy="288752"/>
              </a:xfrm>
              <a:prstGeom prst="ellipse">
                <a:avLst/>
              </a:prstGeom>
              <a:ln/>
            </p:spPr>
            <p:style>
              <a:lnRef idx="3">
                <a:schemeClr val="lt1"/>
              </a:lnRef>
              <a:fillRef idx="1">
                <a:schemeClr val="accent5"/>
              </a:fillRef>
              <a:effectRef idx="1">
                <a:schemeClr val="accent5"/>
              </a:effectRef>
              <a:fontRef idx="minor">
                <a:schemeClr val="lt1"/>
              </a:fontRef>
            </p:style>
            <p:txBody>
              <a:bodyPr rtlCol="0" anchor="ctr"/>
              <a:lstStyle/>
              <a:p>
                <a:pPr algn="ctr"/>
                <a:r>
                  <a:rPr lang="es-MX" sz="2000" b="1"/>
                  <a:t>1</a:t>
                </a:r>
                <a:endParaRPr lang="es-PE" sz="2000" b="1"/>
              </a:p>
            </p:txBody>
          </p:sp>
          <p:sp>
            <p:nvSpPr>
              <p:cNvPr id="42" name="Google Shape;842;p50"/>
              <p:cNvSpPr/>
              <p:nvPr/>
            </p:nvSpPr>
            <p:spPr>
              <a:xfrm>
                <a:off x="8255741" y="2347178"/>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chemeClr val="dk1"/>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sz="2000">
                  <a:ln>
                    <a:solidFill>
                      <a:sysClr val="windowText" lastClr="000000"/>
                    </a:solidFill>
                  </a:ln>
                  <a:solidFill>
                    <a:schemeClr val="dk1"/>
                  </a:solidFill>
                </a:endParaRPr>
              </a:p>
            </p:txBody>
          </p:sp>
          <p:sp>
            <p:nvSpPr>
              <p:cNvPr id="54" name="Elipse 53"/>
              <p:cNvSpPr/>
              <p:nvPr/>
            </p:nvSpPr>
            <p:spPr>
              <a:xfrm>
                <a:off x="9657707" y="2892146"/>
                <a:ext cx="268013" cy="288752"/>
              </a:xfrm>
              <a:prstGeom prst="ellipse">
                <a:avLst/>
              </a:prstGeom>
              <a:ln/>
            </p:spPr>
            <p:style>
              <a:lnRef idx="3">
                <a:schemeClr val="lt1"/>
              </a:lnRef>
              <a:fillRef idx="1">
                <a:schemeClr val="accent6"/>
              </a:fillRef>
              <a:effectRef idx="1">
                <a:schemeClr val="accent6"/>
              </a:effectRef>
              <a:fontRef idx="minor">
                <a:schemeClr val="lt1"/>
              </a:fontRef>
            </p:style>
            <p:txBody>
              <a:bodyPr rtlCol="0" anchor="ctr"/>
              <a:lstStyle/>
              <a:p>
                <a:pPr algn="ctr"/>
                <a:r>
                  <a:rPr lang="es-MX" sz="2000" b="1"/>
                  <a:t>2</a:t>
                </a:r>
                <a:endParaRPr lang="es-PE" sz="2000" b="1"/>
              </a:p>
            </p:txBody>
          </p:sp>
          <p:sp>
            <p:nvSpPr>
              <p:cNvPr id="58" name="CuadroTexto 57"/>
              <p:cNvSpPr txBox="1"/>
              <p:nvPr/>
            </p:nvSpPr>
            <p:spPr>
              <a:xfrm>
                <a:off x="8024251" y="3946845"/>
                <a:ext cx="2063548" cy="841826"/>
              </a:xfrm>
              <a:prstGeom prst="rect">
                <a:avLst/>
              </a:prstGeom>
              <a:noFill/>
            </p:spPr>
            <p:txBody>
              <a:bodyPr wrap="square" lIns="91440" tIns="45720" rIns="91440" bIns="45720" rtlCol="0" anchor="t">
                <a:spAutoFit/>
              </a:bodyPr>
              <a:lstStyle/>
              <a:p>
                <a:pPr algn="ctr"/>
                <a:r>
                  <a:rPr lang="es-MX" sz="2400" b="1">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rPr>
                  <a:t>MÁXIMO 03 INTEGRANTES</a:t>
                </a:r>
                <a:endParaRPr lang="es-PE" sz="2400" b="1">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endParaRPr>
              </a:p>
            </p:txBody>
          </p:sp>
          <p:sp>
            <p:nvSpPr>
              <p:cNvPr id="51" name="Elipse 50"/>
              <p:cNvSpPr/>
              <p:nvPr/>
            </p:nvSpPr>
            <p:spPr>
              <a:xfrm>
                <a:off x="8833659" y="3506382"/>
                <a:ext cx="268013" cy="288752"/>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s-MX" sz="2000" b="1"/>
                  <a:t>3</a:t>
                </a:r>
                <a:endParaRPr lang="es-PE" sz="2000" b="1"/>
              </a:p>
            </p:txBody>
          </p:sp>
        </p:grpSp>
        <p:sp>
          <p:nvSpPr>
            <p:cNvPr id="5" name="Flecha izquierda, derecha y arriba 4"/>
            <p:cNvSpPr/>
            <p:nvPr/>
          </p:nvSpPr>
          <p:spPr>
            <a:xfrm>
              <a:off x="5057541" y="2519181"/>
              <a:ext cx="1555335" cy="1914258"/>
            </a:xfrm>
            <a:prstGeom prst="leftRightUpArrow">
              <a:avLst>
                <a:gd name="adj1" fmla="val 14011"/>
                <a:gd name="adj2" fmla="val 16758"/>
                <a:gd name="adj3" fmla="val 25000"/>
              </a:avLst>
            </a:prstGeom>
            <a:solidFill>
              <a:schemeClr val="tx2">
                <a:lumMod val="10000"/>
                <a:lumOff val="9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PE" sz="2000"/>
            </a:p>
          </p:txBody>
        </p:sp>
      </p:grpSp>
      <p:sp>
        <p:nvSpPr>
          <p:cNvPr id="26" name="CuadroTexto 25"/>
          <p:cNvSpPr txBox="1"/>
          <p:nvPr/>
        </p:nvSpPr>
        <p:spPr>
          <a:xfrm>
            <a:off x="949885" y="1000485"/>
            <a:ext cx="10403915" cy="1015663"/>
          </a:xfrm>
          <a:prstGeom prst="rect">
            <a:avLst/>
          </a:prstGeom>
          <a:noFill/>
        </p:spPr>
        <p:txBody>
          <a:bodyPr wrap="square" lIns="91440" tIns="45720" rIns="91440" bIns="45720" rtlCol="0" anchor="t">
            <a:spAutoFit/>
          </a:bodyPr>
          <a:lstStyle/>
          <a:p>
            <a:pPr algn="just"/>
            <a:r>
              <a:rPr lang="es-ES" sz="2000">
                <a:solidFill>
                  <a:schemeClr val="tx2">
                    <a:lumMod val="75000"/>
                    <a:lumOff val="25000"/>
                  </a:schemeClr>
                </a:solidFill>
                <a:latin typeface="Arial Narrow" panose="020B0606020202030204" pitchFamily="34" charset="0"/>
              </a:rPr>
              <a:t>• Es de carácter voluntario y puede estar integrada por directivos, personal docente, personal no docente, estudiantes o egresados vinculados a una determinada carrera profesional o unidad orgánica, encargados de dar el valor agregado a las acciones de la mejora continua con su participación.</a:t>
            </a:r>
            <a:endParaRPr lang="es-PE" sz="2000">
              <a:solidFill>
                <a:schemeClr val="tx2">
                  <a:lumMod val="75000"/>
                  <a:lumOff val="25000"/>
                </a:schemeClr>
              </a:solidFill>
              <a:latin typeface="Arial Narrow" panose="020B0606020202030204" pitchFamily="34" charset="0"/>
            </a:endParaRPr>
          </a:p>
        </p:txBody>
      </p:sp>
      <p:pic>
        <p:nvPicPr>
          <p:cNvPr id="27" name="Imagen 26"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190852"/>
            <a:ext cx="691901" cy="663379"/>
          </a:xfrm>
          <a:prstGeom prst="rect">
            <a:avLst/>
          </a:prstGeom>
        </p:spPr>
      </p:pic>
      <p:sp>
        <p:nvSpPr>
          <p:cNvPr id="8" name="Multidocumento 7"/>
          <p:cNvSpPr/>
          <p:nvPr/>
        </p:nvSpPr>
        <p:spPr>
          <a:xfrm>
            <a:off x="420249" y="5741363"/>
            <a:ext cx="1240238" cy="841667"/>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a:latin typeface="Arial Narrow" panose="020B0606020202030204" pitchFamily="34" charset="0"/>
              </a:rPr>
              <a:t>NOTA:</a:t>
            </a:r>
            <a:endParaRPr lang="es-PE" sz="2000">
              <a:latin typeface="Arial Narrow" panose="020B0606020202030204" pitchFamily="34" charset="0"/>
            </a:endParaRPr>
          </a:p>
        </p:txBody>
      </p:sp>
    </p:spTree>
    <p:extLst>
      <p:ext uri="{BB962C8B-B14F-4D97-AF65-F5344CB8AC3E}">
        <p14:creationId xmlns:p14="http://schemas.microsoft.com/office/powerpoint/2010/main" val="379644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3</a:t>
            </a:fld>
            <a:endParaRPr lang="es-PE" kern="0">
              <a:solidFill>
                <a:srgbClr val="7FCA20"/>
              </a:solidFill>
            </a:endParaRPr>
          </a:p>
        </p:txBody>
      </p:sp>
      <p:grpSp>
        <p:nvGrpSpPr>
          <p:cNvPr id="4" name="Grupo 3">
            <a:extLst>
              <a:ext uri="{FF2B5EF4-FFF2-40B4-BE49-F238E27FC236}">
                <a16:creationId xmlns:a16="http://schemas.microsoft.com/office/drawing/2014/main" id="{1BC8A634-3FF2-983D-C7D4-98F4D3985C21}"/>
              </a:ext>
            </a:extLst>
          </p:cNvPr>
          <p:cNvGrpSpPr/>
          <p:nvPr/>
        </p:nvGrpSpPr>
        <p:grpSpPr>
          <a:xfrm>
            <a:off x="1210088" y="4919575"/>
            <a:ext cx="9672284" cy="1169551"/>
            <a:chOff x="2705335" y="5186799"/>
            <a:chExt cx="9672284" cy="1169551"/>
          </a:xfrm>
        </p:grpSpPr>
        <p:sp>
          <p:nvSpPr>
            <p:cNvPr id="59" name="Google Shape;842;p50"/>
            <p:cNvSpPr/>
            <p:nvPr/>
          </p:nvSpPr>
          <p:spPr>
            <a:xfrm>
              <a:off x="2705335" y="5186799"/>
              <a:ext cx="1113806" cy="1169551"/>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FFC000"/>
            </a:solidFill>
            <a:ln w="38100">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n>
                  <a:solidFill>
                    <a:sysClr val="windowText" lastClr="000000"/>
                  </a:solidFill>
                </a:ln>
                <a:solidFill>
                  <a:schemeClr val="dk1"/>
                </a:solidFill>
              </a:endParaRPr>
            </a:p>
          </p:txBody>
        </p:sp>
        <p:sp>
          <p:nvSpPr>
            <p:cNvPr id="60" name="CuadroTexto 59"/>
            <p:cNvSpPr txBox="1"/>
            <p:nvPr/>
          </p:nvSpPr>
          <p:spPr>
            <a:xfrm>
              <a:off x="4006966" y="5309910"/>
              <a:ext cx="8370653" cy="923330"/>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rtlCol="0" anchor="ctr">
              <a:spAutoFit/>
            </a:bodyPr>
            <a:lstStyle/>
            <a:p>
              <a:pPr algn="just"/>
              <a:r>
                <a:rPr lang="es-MX" b="1">
                  <a:solidFill>
                    <a:schemeClr val="tx2">
                      <a:lumMod val="75000"/>
                      <a:lumOff val="25000"/>
                    </a:schemeClr>
                  </a:solidFill>
                  <a:latin typeface="Arial Narrow" panose="020B0606020202030204" pitchFamily="34" charset="0"/>
                </a:rPr>
                <a:t>RESPONSABLE DEL CMC</a:t>
              </a:r>
              <a:r>
                <a:rPr lang="es-MX">
                  <a:solidFill>
                    <a:schemeClr val="tx2">
                      <a:lumMod val="75000"/>
                      <a:lumOff val="25000"/>
                    </a:schemeClr>
                  </a:solidFill>
                  <a:latin typeface="Arial Narrow" panose="020B0606020202030204" pitchFamily="34" charset="0"/>
                </a:rPr>
                <a:t>, es el </a:t>
              </a:r>
              <a:r>
                <a:rPr lang="es-MX" b="1" i="1" u="sng">
                  <a:solidFill>
                    <a:schemeClr val="tx2">
                      <a:lumMod val="75000"/>
                      <a:lumOff val="25000"/>
                    </a:schemeClr>
                  </a:solidFill>
                  <a:latin typeface="Arial Narrow" panose="020B0606020202030204" pitchFamily="34" charset="0"/>
                </a:rPr>
                <a:t>quien</a:t>
              </a:r>
              <a:r>
                <a:rPr lang="es-MX">
                  <a:solidFill>
                    <a:schemeClr val="tx2">
                      <a:lumMod val="75000"/>
                      <a:lumOff val="25000"/>
                    </a:schemeClr>
                  </a:solidFill>
                  <a:latin typeface="Arial Narrow" panose="020B0606020202030204" pitchFamily="34" charset="0"/>
                </a:rPr>
                <a:t>:</a:t>
              </a:r>
            </a:p>
            <a:p>
              <a:pPr marL="285750" indent="-285750" algn="just">
                <a:buFont typeface="Arial" panose="020B0604020202020204" pitchFamily="34" charset="0"/>
                <a:buChar char="•"/>
              </a:pPr>
              <a:r>
                <a:rPr lang="es-ES">
                  <a:solidFill>
                    <a:schemeClr val="tx2">
                      <a:lumMod val="75000"/>
                      <a:lumOff val="25000"/>
                    </a:schemeClr>
                  </a:solidFill>
                  <a:latin typeface="Arial Narrow" panose="020B0606020202030204" pitchFamily="34" charset="0"/>
                </a:rPr>
                <a:t>Coordina directamente con el Comité de Calidad y/u OGC según sea el caso</a:t>
              </a:r>
              <a:r>
                <a:rPr lang="es-MX">
                  <a:solidFill>
                    <a:schemeClr val="tx2">
                      <a:lumMod val="75000"/>
                      <a:lumOff val="25000"/>
                    </a:schemeClr>
                  </a:solidFill>
                  <a:latin typeface="Arial Narrow" panose="020B0606020202030204" pitchFamily="34" charset="0"/>
                </a:rPr>
                <a:t>.</a:t>
              </a:r>
            </a:p>
            <a:p>
              <a:pPr marL="285750" indent="-285750" algn="just">
                <a:buFont typeface="Arial" panose="020B0604020202020204" pitchFamily="34" charset="0"/>
                <a:buChar char="•"/>
              </a:pPr>
              <a:r>
                <a:rPr lang="es-ES">
                  <a:solidFill>
                    <a:schemeClr val="tx2">
                      <a:lumMod val="75000"/>
                      <a:lumOff val="25000"/>
                    </a:schemeClr>
                  </a:solidFill>
                  <a:latin typeface="Arial Narrow" panose="020B0606020202030204" pitchFamily="34" charset="0"/>
                </a:rPr>
                <a:t>Se responsabiliza por el cumplimiento del plan de trabajo en las fechas establecidas</a:t>
              </a:r>
              <a:r>
                <a:rPr lang="es-MX">
                  <a:solidFill>
                    <a:schemeClr val="tx2">
                      <a:lumMod val="75000"/>
                      <a:lumOff val="25000"/>
                    </a:schemeClr>
                  </a:solidFill>
                  <a:latin typeface="Arial Narrow" panose="020B0606020202030204" pitchFamily="34" charset="0"/>
                </a:rPr>
                <a:t>.</a:t>
              </a:r>
              <a:endParaRPr lang="es-PE">
                <a:solidFill>
                  <a:schemeClr val="tx2">
                    <a:lumMod val="75000"/>
                    <a:lumOff val="25000"/>
                  </a:schemeClr>
                </a:solidFill>
                <a:latin typeface="Arial Narrow" panose="020B0606020202030204" pitchFamily="34" charset="0"/>
              </a:endParaRPr>
            </a:p>
          </p:txBody>
        </p:sp>
      </p:grpSp>
      <p:sp>
        <p:nvSpPr>
          <p:cNvPr id="31" name="CuadroTexto 30">
            <a:extLst>
              <a:ext uri="{FF2B5EF4-FFF2-40B4-BE49-F238E27FC236}">
                <a16:creationId xmlns:a16="http://schemas.microsoft.com/office/drawing/2014/main" id="{9E5A303B-DA63-492F-9153-FC0AE859DC30}"/>
              </a:ext>
            </a:extLst>
          </p:cNvPr>
          <p:cNvSpPr txBox="1"/>
          <p:nvPr/>
        </p:nvSpPr>
        <p:spPr>
          <a:xfrm>
            <a:off x="875043" y="245936"/>
            <a:ext cx="10562601"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CONFORMACIÓN DE LOS CMC ADMINISTRATIVOS</a:t>
            </a:r>
          </a:p>
        </p:txBody>
      </p:sp>
      <p:sp>
        <p:nvSpPr>
          <p:cNvPr id="26" name="CuadroTexto 25"/>
          <p:cNvSpPr txBox="1"/>
          <p:nvPr/>
        </p:nvSpPr>
        <p:spPr>
          <a:xfrm>
            <a:off x="949885" y="1238051"/>
            <a:ext cx="10403915" cy="3600986"/>
          </a:xfrm>
          <a:prstGeom prst="rect">
            <a:avLst/>
          </a:prstGeom>
          <a:noFill/>
        </p:spPr>
        <p:txBody>
          <a:bodyPr wrap="square" lIns="91440" tIns="45720" rIns="91440" bIns="45720" rtlCol="0" anchor="t">
            <a:spAutoFit/>
          </a:bodyPr>
          <a:lstStyle/>
          <a:p>
            <a:pPr algn="just">
              <a:spcAft>
                <a:spcPts val="1200"/>
              </a:spcAft>
            </a:pPr>
            <a:r>
              <a:rPr lang="es-ES" sz="2000">
                <a:solidFill>
                  <a:schemeClr val="tx2">
                    <a:lumMod val="75000"/>
                    <a:lumOff val="25000"/>
                  </a:schemeClr>
                </a:solidFill>
                <a:latin typeface="Arial Narrow" panose="020B0606020202030204" pitchFamily="34" charset="0"/>
              </a:rPr>
              <a:t>• Para la conformación de los </a:t>
            </a:r>
            <a:r>
              <a:rPr lang="es-ES" sz="2000" i="1">
                <a:solidFill>
                  <a:schemeClr val="tx2">
                    <a:lumMod val="75000"/>
                    <a:lumOff val="25000"/>
                  </a:schemeClr>
                </a:solidFill>
                <a:latin typeface="Arial Narrow" panose="020B0606020202030204" pitchFamily="34" charset="0"/>
              </a:rPr>
              <a:t>CMC administrativos </a:t>
            </a:r>
            <a:r>
              <a:rPr lang="es-ES" sz="2000">
                <a:solidFill>
                  <a:schemeClr val="tx2">
                    <a:lumMod val="75000"/>
                    <a:lumOff val="25000"/>
                  </a:schemeClr>
                </a:solidFill>
                <a:latin typeface="Arial Narrow" panose="020B0606020202030204" pitchFamily="34" charset="0"/>
              </a:rPr>
              <a:t>de las unidades orgánicas y unidades funcionales, la OGC establecerá la cantidad de CMC y estructura de acuerdo con las funciones establecida en los documentos normativos de la UNHEVAL.</a:t>
            </a:r>
          </a:p>
          <a:p>
            <a:pPr algn="just">
              <a:spcAft>
                <a:spcPts val="1200"/>
              </a:spcAft>
            </a:pPr>
            <a:r>
              <a:rPr lang="es-ES" sz="2000">
                <a:solidFill>
                  <a:schemeClr val="tx2">
                    <a:lumMod val="75000"/>
                    <a:lumOff val="25000"/>
                  </a:schemeClr>
                </a:solidFill>
                <a:latin typeface="Arial Narrow" panose="020B0606020202030204" pitchFamily="34" charset="0"/>
              </a:rPr>
              <a:t>• Excepcionalmente, se pueden conformar </a:t>
            </a:r>
            <a:r>
              <a:rPr lang="es-ES" sz="2000" i="1">
                <a:solidFill>
                  <a:schemeClr val="tx2">
                    <a:lumMod val="75000"/>
                    <a:lumOff val="25000"/>
                  </a:schemeClr>
                </a:solidFill>
                <a:latin typeface="Arial Narrow" panose="020B0606020202030204" pitchFamily="34" charset="0"/>
              </a:rPr>
              <a:t>CMC</a:t>
            </a:r>
            <a:r>
              <a:rPr lang="es-ES" sz="2000">
                <a:solidFill>
                  <a:schemeClr val="tx2">
                    <a:lumMod val="75000"/>
                    <a:lumOff val="25000"/>
                  </a:schemeClr>
                </a:solidFill>
                <a:latin typeface="Arial Narrow" panose="020B0606020202030204" pitchFamily="34" charset="0"/>
              </a:rPr>
              <a:t> con integrantes de diferentes unidades orgánicas o funcionales siempre y cuando </a:t>
            </a:r>
            <a:r>
              <a:rPr lang="es-ES" sz="2000" b="1">
                <a:solidFill>
                  <a:schemeClr val="tx2">
                    <a:lumMod val="75000"/>
                    <a:lumOff val="25000"/>
                  </a:schemeClr>
                </a:solidFill>
                <a:latin typeface="Arial Narrow" panose="020B0606020202030204" pitchFamily="34" charset="0"/>
              </a:rPr>
              <a:t>no haya alcanzado el mínimo de dos (02) integrantes</a:t>
            </a:r>
            <a:r>
              <a:rPr lang="es-ES" sz="2000">
                <a:solidFill>
                  <a:schemeClr val="tx2">
                    <a:lumMod val="75000"/>
                    <a:lumOff val="25000"/>
                  </a:schemeClr>
                </a:solidFill>
                <a:latin typeface="Arial Narrow" panose="020B0606020202030204" pitchFamily="34" charset="0"/>
              </a:rPr>
              <a:t> dentro de la misma unidad.</a:t>
            </a:r>
          </a:p>
          <a:p>
            <a:pPr algn="just">
              <a:spcAft>
                <a:spcPts val="1200"/>
              </a:spcAft>
            </a:pPr>
            <a:r>
              <a:rPr lang="es-ES" sz="2000">
                <a:solidFill>
                  <a:schemeClr val="tx2">
                    <a:lumMod val="75000"/>
                    <a:lumOff val="25000"/>
                  </a:schemeClr>
                </a:solidFill>
                <a:latin typeface="Arial Narrow" panose="020B0606020202030204" pitchFamily="34" charset="0"/>
              </a:rPr>
              <a:t>• Para oficializar el </a:t>
            </a:r>
            <a:r>
              <a:rPr lang="es-ES" sz="2000" i="1">
                <a:solidFill>
                  <a:schemeClr val="tx2">
                    <a:lumMod val="75000"/>
                    <a:lumOff val="25000"/>
                  </a:schemeClr>
                </a:solidFill>
                <a:latin typeface="Arial Narrow" panose="020B0606020202030204" pitchFamily="34" charset="0"/>
              </a:rPr>
              <a:t>CMC administrativo</a:t>
            </a:r>
            <a:r>
              <a:rPr lang="es-ES" sz="2000">
                <a:solidFill>
                  <a:schemeClr val="tx2">
                    <a:lumMod val="75000"/>
                    <a:lumOff val="25000"/>
                  </a:schemeClr>
                </a:solidFill>
                <a:latin typeface="Arial Narrow" panose="020B0606020202030204" pitchFamily="34" charset="0"/>
              </a:rPr>
              <a:t>, se debe presentar el </a:t>
            </a:r>
            <a:r>
              <a:rPr lang="es-ES" sz="2000" b="1">
                <a:solidFill>
                  <a:schemeClr val="tx2">
                    <a:lumMod val="75000"/>
                    <a:lumOff val="25000"/>
                  </a:schemeClr>
                </a:solidFill>
                <a:latin typeface="Arial Narrow" panose="020B0606020202030204" pitchFamily="34" charset="0"/>
              </a:rPr>
              <a:t>acta de conformación y compromiso</a:t>
            </a:r>
            <a:r>
              <a:rPr lang="es-ES" sz="2000">
                <a:solidFill>
                  <a:schemeClr val="tx2">
                    <a:lumMod val="75000"/>
                    <a:lumOff val="25000"/>
                  </a:schemeClr>
                </a:solidFill>
                <a:latin typeface="Arial Narrow" panose="020B0606020202030204" pitchFamily="34" charset="0"/>
              </a:rPr>
              <a:t>, debidamente firmado por el responsable y los integrantes, el cual debe ser remitido por el responsable del CMC a la OGC.</a:t>
            </a:r>
          </a:p>
          <a:p>
            <a:pPr algn="just">
              <a:spcAft>
                <a:spcPts val="1200"/>
              </a:spcAft>
            </a:pPr>
            <a:endParaRPr lang="es-ES" sz="2000">
              <a:latin typeface="IBM Plex Sans" panose="020B0503050203000203"/>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2120736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4</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152277" y="240983"/>
            <a:ext cx="10001128"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RECONFORMACIÓN DE UN CMC</a:t>
            </a:r>
          </a:p>
        </p:txBody>
      </p:sp>
      <p:sp>
        <p:nvSpPr>
          <p:cNvPr id="26" name="CuadroTexto 25"/>
          <p:cNvSpPr txBox="1"/>
          <p:nvPr/>
        </p:nvSpPr>
        <p:spPr>
          <a:xfrm>
            <a:off x="949886" y="1169300"/>
            <a:ext cx="10343756" cy="4708981"/>
          </a:xfrm>
          <a:prstGeom prst="rect">
            <a:avLst/>
          </a:prstGeom>
          <a:noFill/>
        </p:spPr>
        <p:txBody>
          <a:bodyPr wrap="square" lIns="91440" tIns="45720" rIns="91440" bIns="45720" rtlCol="0" anchor="t">
            <a:spAutoFit/>
          </a:bodyPr>
          <a:lstStyle/>
          <a:p>
            <a:pPr algn="just">
              <a:spcAft>
                <a:spcPts val="1200"/>
              </a:spcAft>
            </a:pPr>
            <a:r>
              <a:rPr lang="es-ES" sz="2000">
                <a:solidFill>
                  <a:schemeClr val="tx2">
                    <a:lumMod val="75000"/>
                    <a:lumOff val="25000"/>
                  </a:schemeClr>
                </a:solidFill>
                <a:latin typeface="Arial Narrow"/>
              </a:rPr>
              <a:t>• Un CMC puede ser reconformado en los siguientes casos: </a:t>
            </a:r>
          </a:p>
          <a:p>
            <a:pPr marL="342900" indent="-342900" algn="just">
              <a:spcAft>
                <a:spcPts val="1200"/>
              </a:spcAft>
              <a:buFont typeface="+mj-lt"/>
              <a:buAutoNum type="alphaLcParenR"/>
            </a:pPr>
            <a:r>
              <a:rPr lang="es-ES" sz="2000">
                <a:solidFill>
                  <a:schemeClr val="tx2">
                    <a:lumMod val="75000"/>
                    <a:lumOff val="25000"/>
                  </a:schemeClr>
                </a:solidFill>
                <a:latin typeface="Arial Narrow"/>
              </a:rPr>
              <a:t>Cuando los docentes que ostenten cargo directivo, culminado su designación, al dejar el cargo, pueden incorporarse a un CMC existente en la carrera profesional a la que se encuentre adscrito o unidad orgánica y funcional asignada. </a:t>
            </a:r>
          </a:p>
          <a:p>
            <a:pPr marL="342900" indent="-342900" algn="just">
              <a:spcAft>
                <a:spcPts val="1200"/>
              </a:spcAft>
              <a:buFont typeface="+mj-lt"/>
              <a:buAutoNum type="alphaLcParenR"/>
            </a:pPr>
            <a:r>
              <a:rPr lang="es-ES" sz="2000">
                <a:solidFill>
                  <a:schemeClr val="tx2">
                    <a:lumMod val="75000"/>
                    <a:lumOff val="25000"/>
                  </a:schemeClr>
                </a:solidFill>
                <a:latin typeface="Arial Narrow"/>
              </a:rPr>
              <a:t>Cuando se realiza rotación de personal no docente, éste puede incorporarse a un CMC existente en su respectiva nueva unidad orgánica o funcional, caso contrario puede incorporarse a un CMC de otra unidad orgánica o funcional previa coordinación con la OGC. </a:t>
            </a:r>
          </a:p>
          <a:p>
            <a:pPr marL="342900" indent="-342900" algn="just">
              <a:spcAft>
                <a:spcPts val="1200"/>
              </a:spcAft>
              <a:buFont typeface="+mj-lt"/>
              <a:buAutoNum type="alphaLcParenR"/>
            </a:pPr>
            <a:r>
              <a:rPr lang="es-ES" sz="2000">
                <a:solidFill>
                  <a:schemeClr val="tx2">
                    <a:lumMod val="75000"/>
                    <a:lumOff val="25000"/>
                  </a:schemeClr>
                </a:solidFill>
                <a:latin typeface="Arial Narrow"/>
              </a:rPr>
              <a:t>Cuando un integrante de CMC renuncia o cesa de la institución, el responsable del CMC debe presentar una nueva acta de conformación y compromiso. </a:t>
            </a:r>
          </a:p>
          <a:p>
            <a:pPr marL="2171700" lvl="3" algn="just">
              <a:spcAft>
                <a:spcPts val="1200"/>
              </a:spcAft>
            </a:pPr>
            <a:r>
              <a:rPr lang="es-ES" sz="2000">
                <a:solidFill>
                  <a:schemeClr val="tx2">
                    <a:lumMod val="75000"/>
                    <a:lumOff val="25000"/>
                  </a:schemeClr>
                </a:solidFill>
                <a:latin typeface="Arial Narrow"/>
              </a:rPr>
              <a:t>• Para la reconformación de los integrantes del CMC administrativo, el responsable del CMC debe solicitar la incorporación o retiro del nuevo integrante a la OGC, adjuntando el acta de conformación y compromiso del CMC respectivo. Con ello la OGC lo retirará del anterior CMC en el caso de los incisos a, b.</a:t>
            </a: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pic>
        <p:nvPicPr>
          <p:cNvPr id="2050" name="Picture 2" descr="Usuarios equipo grupo personas - Iconos Infografí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790453"/>
            <a:ext cx="3064613" cy="1999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529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5</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021935" y="190852"/>
            <a:ext cx="10562601"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RECONFORMACIÓN DE UN CMC</a:t>
            </a:r>
          </a:p>
        </p:txBody>
      </p:sp>
      <p:sp>
        <p:nvSpPr>
          <p:cNvPr id="26" name="CuadroTexto 25"/>
          <p:cNvSpPr txBox="1"/>
          <p:nvPr/>
        </p:nvSpPr>
        <p:spPr>
          <a:xfrm>
            <a:off x="949885" y="1528668"/>
            <a:ext cx="10403915" cy="3170099"/>
          </a:xfrm>
          <a:prstGeom prst="rect">
            <a:avLst/>
          </a:prstGeom>
          <a:noFill/>
        </p:spPr>
        <p:txBody>
          <a:bodyPr wrap="square" lIns="91440" tIns="45720" rIns="91440" bIns="45720" rtlCol="0" anchor="t">
            <a:spAutoFit/>
          </a:bodyPr>
          <a:lstStyle/>
          <a:p>
            <a:pPr algn="just">
              <a:spcAft>
                <a:spcPts val="1200"/>
              </a:spcAft>
            </a:pPr>
            <a:r>
              <a:rPr lang="es-ES" sz="2000">
                <a:solidFill>
                  <a:schemeClr val="tx2">
                    <a:lumMod val="75000"/>
                    <a:lumOff val="25000"/>
                  </a:schemeClr>
                </a:solidFill>
                <a:latin typeface="Arial Narrow" panose="020B0606020202030204" pitchFamily="34" charset="0"/>
              </a:rPr>
              <a:t>• Cuando se efectúen rotaciones o cambios en cargos directivos o administrativos, el responsable del </a:t>
            </a:r>
            <a:r>
              <a:rPr lang="es-ES" sz="2000" i="1">
                <a:solidFill>
                  <a:schemeClr val="tx2">
                    <a:lumMod val="75000"/>
                    <a:lumOff val="25000"/>
                  </a:schemeClr>
                </a:solidFill>
                <a:latin typeface="Arial Narrow" panose="020B0606020202030204" pitchFamily="34" charset="0"/>
              </a:rPr>
              <a:t>CMC</a:t>
            </a:r>
            <a:r>
              <a:rPr lang="es-ES" sz="2000">
                <a:solidFill>
                  <a:schemeClr val="tx2">
                    <a:lumMod val="75000"/>
                    <a:lumOff val="25000"/>
                  </a:schemeClr>
                </a:solidFill>
                <a:latin typeface="Arial Narrow" panose="020B0606020202030204" pitchFamily="34" charset="0"/>
              </a:rPr>
              <a:t> debe informar a la OGC </a:t>
            </a:r>
            <a:r>
              <a:rPr lang="es-ES" sz="2000" b="1">
                <a:solidFill>
                  <a:schemeClr val="tx2">
                    <a:lumMod val="75000"/>
                    <a:lumOff val="25000"/>
                  </a:schemeClr>
                </a:solidFill>
                <a:latin typeface="Arial Narrow" panose="020B0606020202030204" pitchFamily="34" charset="0"/>
              </a:rPr>
              <a:t>la nueva conformación </a:t>
            </a:r>
            <a:r>
              <a:rPr lang="es-ES" sz="2000">
                <a:solidFill>
                  <a:schemeClr val="tx2">
                    <a:lumMod val="75000"/>
                    <a:lumOff val="25000"/>
                  </a:schemeClr>
                </a:solidFill>
                <a:latin typeface="Arial Narrow" panose="020B0606020202030204" pitchFamily="34" charset="0"/>
              </a:rPr>
              <a:t>en un plazo máximo de cinco </a:t>
            </a:r>
            <a:r>
              <a:rPr lang="es-ES" sz="2000" b="1">
                <a:solidFill>
                  <a:schemeClr val="tx2">
                    <a:lumMod val="75000"/>
                    <a:lumOff val="25000"/>
                  </a:schemeClr>
                </a:solidFill>
                <a:latin typeface="Arial Narrow" panose="020B0606020202030204" pitchFamily="34" charset="0"/>
              </a:rPr>
              <a:t>(05) días hábiles </a:t>
            </a:r>
            <a:r>
              <a:rPr lang="es-ES" sz="2000">
                <a:solidFill>
                  <a:schemeClr val="tx2">
                    <a:lumMod val="75000"/>
                    <a:lumOff val="25000"/>
                  </a:schemeClr>
                </a:solidFill>
                <a:latin typeface="Arial Narrow" panose="020B0606020202030204" pitchFamily="34" charset="0"/>
              </a:rPr>
              <a:t>de recepcionado la resolución o documento respectivo por el personal docente o personal no docente.</a:t>
            </a:r>
          </a:p>
          <a:p>
            <a:pPr algn="just">
              <a:spcAft>
                <a:spcPts val="1200"/>
              </a:spcAft>
            </a:pPr>
            <a:r>
              <a:rPr lang="es-ES" sz="2000">
                <a:solidFill>
                  <a:schemeClr val="tx2">
                    <a:lumMod val="75000"/>
                    <a:lumOff val="25000"/>
                  </a:schemeClr>
                </a:solidFill>
                <a:latin typeface="Arial Narrow" panose="020B0606020202030204" pitchFamily="34" charset="0"/>
              </a:rPr>
              <a:t>• La reconformación del </a:t>
            </a:r>
            <a:r>
              <a:rPr lang="es-ES" sz="2000" i="1">
                <a:solidFill>
                  <a:schemeClr val="tx2">
                    <a:lumMod val="75000"/>
                    <a:lumOff val="25000"/>
                  </a:schemeClr>
                </a:solidFill>
                <a:latin typeface="Arial Narrow" panose="020B0606020202030204" pitchFamily="34" charset="0"/>
              </a:rPr>
              <a:t>CMC</a:t>
            </a:r>
            <a:r>
              <a:rPr lang="es-ES" sz="2000">
                <a:solidFill>
                  <a:schemeClr val="tx2">
                    <a:lumMod val="75000"/>
                    <a:lumOff val="25000"/>
                  </a:schemeClr>
                </a:solidFill>
                <a:latin typeface="Arial Narrow" panose="020B0606020202030204" pitchFamily="34" charset="0"/>
              </a:rPr>
              <a:t> podrá realizarse hasta un máximo de </a:t>
            </a:r>
            <a:r>
              <a:rPr lang="es-ES" sz="2000" b="1">
                <a:solidFill>
                  <a:schemeClr val="tx2">
                    <a:lumMod val="75000"/>
                    <a:lumOff val="25000"/>
                  </a:schemeClr>
                </a:solidFill>
                <a:latin typeface="Arial Narrow" panose="020B0606020202030204" pitchFamily="34" charset="0"/>
              </a:rPr>
              <a:t>15 días calendarios antes de la fecha de presentación de cada entregable</a:t>
            </a:r>
            <a:r>
              <a:rPr lang="es-ES" sz="2000">
                <a:solidFill>
                  <a:schemeClr val="tx2">
                    <a:lumMod val="75000"/>
                    <a:lumOff val="25000"/>
                  </a:schemeClr>
                </a:solidFill>
                <a:latin typeface="Arial Narrow" panose="020B0606020202030204" pitchFamily="34" charset="0"/>
              </a:rPr>
              <a:t>, caso contrario la OGC considerará la reconformación para el siguiente entregable.</a:t>
            </a:r>
          </a:p>
          <a:p>
            <a:pPr algn="just">
              <a:spcAft>
                <a:spcPts val="1200"/>
              </a:spcAft>
            </a:pPr>
            <a:r>
              <a:rPr lang="es-ES" sz="2000">
                <a:solidFill>
                  <a:schemeClr val="tx2">
                    <a:lumMod val="75000"/>
                    <a:lumOff val="25000"/>
                  </a:schemeClr>
                </a:solidFill>
                <a:latin typeface="Arial Narrow" panose="020B0606020202030204" pitchFamily="34" charset="0"/>
              </a:rPr>
              <a:t>• Si uno de los integrantes del </a:t>
            </a:r>
            <a:r>
              <a:rPr lang="es-ES" sz="2000" i="1">
                <a:solidFill>
                  <a:schemeClr val="tx2">
                    <a:lumMod val="75000"/>
                    <a:lumOff val="25000"/>
                  </a:schemeClr>
                </a:solidFill>
                <a:latin typeface="Arial Narrow" panose="020B0606020202030204" pitchFamily="34" charset="0"/>
              </a:rPr>
              <a:t>CMC administrativo </a:t>
            </a:r>
            <a:r>
              <a:rPr lang="es-ES" sz="2000">
                <a:solidFill>
                  <a:schemeClr val="tx2">
                    <a:lumMod val="75000"/>
                    <a:lumOff val="25000"/>
                  </a:schemeClr>
                </a:solidFill>
                <a:latin typeface="Arial Narrow" panose="020B0606020202030204" pitchFamily="34" charset="0"/>
              </a:rPr>
              <a:t>desea retirarse voluntariamente del </a:t>
            </a:r>
            <a:r>
              <a:rPr lang="es-ES" sz="2000" i="1">
                <a:solidFill>
                  <a:schemeClr val="tx2">
                    <a:lumMod val="75000"/>
                    <a:lumOff val="25000"/>
                  </a:schemeClr>
                </a:solidFill>
                <a:latin typeface="Arial Narrow" panose="020B0606020202030204" pitchFamily="34" charset="0"/>
              </a:rPr>
              <a:t>CMC</a:t>
            </a:r>
            <a:r>
              <a:rPr lang="es-ES" sz="2000">
                <a:solidFill>
                  <a:schemeClr val="tx2">
                    <a:lumMod val="75000"/>
                    <a:lumOff val="25000"/>
                  </a:schemeClr>
                </a:solidFill>
                <a:latin typeface="Arial Narrow" panose="020B0606020202030204" pitchFamily="34" charset="0"/>
              </a:rPr>
              <a:t> en el que forma parte, debe </a:t>
            </a:r>
            <a:r>
              <a:rPr lang="es-ES" sz="2000" b="1">
                <a:solidFill>
                  <a:schemeClr val="tx2">
                    <a:lumMod val="75000"/>
                    <a:lumOff val="25000"/>
                  </a:schemeClr>
                </a:solidFill>
                <a:latin typeface="Arial Narrow" panose="020B0606020202030204" pitchFamily="34" charset="0"/>
              </a:rPr>
              <a:t>presentar la renuncia</a:t>
            </a:r>
            <a:r>
              <a:rPr lang="es-ES" sz="2000">
                <a:solidFill>
                  <a:schemeClr val="tx2">
                    <a:lumMod val="75000"/>
                    <a:lumOff val="25000"/>
                  </a:schemeClr>
                </a:solidFill>
                <a:latin typeface="Arial Narrow" panose="020B0606020202030204" pitchFamily="34" charset="0"/>
              </a:rPr>
              <a:t> con firma original en forma física al responsable del </a:t>
            </a:r>
            <a:r>
              <a:rPr lang="es-ES" sz="2000" i="1">
                <a:solidFill>
                  <a:schemeClr val="tx2">
                    <a:lumMod val="75000"/>
                    <a:lumOff val="25000"/>
                  </a:schemeClr>
                </a:solidFill>
                <a:latin typeface="Arial Narrow" panose="020B0606020202030204" pitchFamily="34" charset="0"/>
              </a:rPr>
              <a:t>CMC</a:t>
            </a:r>
            <a:r>
              <a:rPr lang="es-ES" sz="2000">
                <a:solidFill>
                  <a:schemeClr val="tx2">
                    <a:lumMod val="75000"/>
                    <a:lumOff val="25000"/>
                  </a:schemeClr>
                </a:solidFill>
                <a:latin typeface="Arial Narrow" panose="020B0606020202030204" pitchFamily="34" charset="0"/>
              </a:rPr>
              <a:t>, caso contrario será considerado como no válido. </a:t>
            </a: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pic>
        <p:nvPicPr>
          <p:cNvPr id="3074" name="Picture 2" descr="Equipo - Iconos gratis de persona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5895" y="4473788"/>
            <a:ext cx="2178120" cy="2178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855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1165109"/>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6</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107393" y="117976"/>
            <a:ext cx="10562601" cy="1077218"/>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ELABORACIÓN Y PRESENTACIÓN DEL PLAN DE TRABAJO ANUAL DE UN CMC</a:t>
            </a:r>
          </a:p>
        </p:txBody>
      </p:sp>
      <p:sp>
        <p:nvSpPr>
          <p:cNvPr id="26" name="CuadroTexto 25"/>
          <p:cNvSpPr txBox="1"/>
          <p:nvPr/>
        </p:nvSpPr>
        <p:spPr>
          <a:xfrm>
            <a:off x="362896" y="1114413"/>
            <a:ext cx="10944720" cy="5324535"/>
          </a:xfrm>
          <a:prstGeom prst="rect">
            <a:avLst/>
          </a:prstGeom>
          <a:noFill/>
        </p:spPr>
        <p:txBody>
          <a:bodyPr wrap="square" lIns="91440" tIns="45720" rIns="91440" bIns="45720" rtlCol="0" anchor="t">
            <a:spAutoFit/>
          </a:bodyPr>
          <a:lstStyle/>
          <a:p>
            <a:pPr algn="just">
              <a:spcAft>
                <a:spcPts val="1200"/>
              </a:spcAft>
            </a:pPr>
            <a:r>
              <a:rPr lang="es-ES" sz="2000">
                <a:solidFill>
                  <a:schemeClr val="tx2">
                    <a:lumMod val="75000"/>
                    <a:lumOff val="25000"/>
                  </a:schemeClr>
                </a:solidFill>
                <a:latin typeface="Arial Narrow"/>
                <a:ea typeface="+mn-lt"/>
                <a:cs typeface="+mn-lt"/>
              </a:rPr>
              <a:t>•</a:t>
            </a:r>
            <a:r>
              <a:rPr lang="es-ES" sz="2000">
                <a:latin typeface="Arial Narrow"/>
              </a:rPr>
              <a:t> </a:t>
            </a:r>
            <a:r>
              <a:rPr lang="es-ES" sz="2000">
                <a:solidFill>
                  <a:schemeClr val="tx2">
                    <a:lumMod val="75000"/>
                    <a:lumOff val="25000"/>
                  </a:schemeClr>
                </a:solidFill>
                <a:latin typeface="Arial Narrow"/>
              </a:rPr>
              <a:t>La OGC es responsable de elaborar la </a:t>
            </a:r>
            <a:r>
              <a:rPr lang="es-ES" sz="2000" b="1">
                <a:solidFill>
                  <a:schemeClr val="tx2">
                    <a:lumMod val="75000"/>
                    <a:lumOff val="25000"/>
                  </a:schemeClr>
                </a:solidFill>
                <a:latin typeface="Arial Narrow"/>
              </a:rPr>
              <a:t>propuesta de los planes trabajo anuales de los CMC académicos y administrativos </a:t>
            </a:r>
            <a:r>
              <a:rPr lang="es-ES" sz="2000">
                <a:solidFill>
                  <a:schemeClr val="tx2">
                    <a:lumMod val="75000"/>
                    <a:lumOff val="25000"/>
                  </a:schemeClr>
                </a:solidFill>
                <a:latin typeface="Arial Narrow"/>
              </a:rPr>
              <a:t>de la UNHEVAL, basado en los </a:t>
            </a:r>
            <a:r>
              <a:rPr lang="es-ES" sz="2000" err="1">
                <a:solidFill>
                  <a:schemeClr val="tx2">
                    <a:lumMod val="75000"/>
                    <a:lumOff val="25000"/>
                  </a:schemeClr>
                </a:solidFill>
                <a:latin typeface="Arial Narrow"/>
              </a:rPr>
              <a:t>Check</a:t>
            </a:r>
            <a:r>
              <a:rPr lang="es-ES" sz="2000">
                <a:solidFill>
                  <a:schemeClr val="tx2">
                    <a:lumMod val="75000"/>
                    <a:lumOff val="25000"/>
                  </a:schemeClr>
                </a:solidFill>
                <a:latin typeface="Arial Narrow"/>
              </a:rPr>
              <a:t> </a:t>
            </a:r>
            <a:r>
              <a:rPr lang="es-ES" sz="2000" err="1">
                <a:solidFill>
                  <a:schemeClr val="tx2">
                    <a:lumMod val="75000"/>
                    <a:lumOff val="25000"/>
                  </a:schemeClr>
                </a:solidFill>
                <a:latin typeface="Arial Narrow"/>
              </a:rPr>
              <a:t>list</a:t>
            </a:r>
            <a:r>
              <a:rPr lang="es-ES" sz="2000">
                <a:solidFill>
                  <a:schemeClr val="tx2">
                    <a:lumMod val="75000"/>
                    <a:lumOff val="25000"/>
                  </a:schemeClr>
                </a:solidFill>
                <a:latin typeface="Arial Narrow"/>
              </a:rPr>
              <a:t> que forman parte de la Guías establecidas por la OGC.</a:t>
            </a:r>
          </a:p>
          <a:p>
            <a:pPr algn="just">
              <a:spcAft>
                <a:spcPts val="1200"/>
              </a:spcAft>
            </a:pPr>
            <a:r>
              <a:rPr lang="es-ES" sz="2000">
                <a:solidFill>
                  <a:schemeClr val="tx2">
                    <a:lumMod val="75000"/>
                    <a:lumOff val="25000"/>
                  </a:schemeClr>
                </a:solidFill>
                <a:latin typeface="Arial Narrow"/>
              </a:rPr>
              <a:t>• Excepcionalmente se podrá modificar los planes de trabajo anual de los CMC en los siguientes casos:  </a:t>
            </a:r>
          </a:p>
          <a:p>
            <a:pPr marL="800100" lvl="1" indent="-342900" algn="just">
              <a:spcAft>
                <a:spcPts val="1200"/>
              </a:spcAft>
              <a:buFont typeface="+mj-lt"/>
              <a:buAutoNum type="alphaLcParenR"/>
            </a:pPr>
            <a:r>
              <a:rPr lang="es-ES" sz="2000">
                <a:solidFill>
                  <a:schemeClr val="tx2">
                    <a:lumMod val="75000"/>
                    <a:lumOff val="25000"/>
                  </a:schemeClr>
                </a:solidFill>
                <a:latin typeface="Arial Narrow"/>
              </a:rPr>
              <a:t>Por cambios en la normativa externa e interna por disposición de la OGC. </a:t>
            </a:r>
          </a:p>
          <a:p>
            <a:pPr marL="800100" lvl="1" indent="-342900" algn="just">
              <a:spcAft>
                <a:spcPts val="1200"/>
              </a:spcAft>
              <a:buFont typeface="+mj-lt"/>
              <a:buAutoNum type="alphaLcParenR"/>
            </a:pPr>
            <a:r>
              <a:rPr lang="es-ES" sz="2000">
                <a:solidFill>
                  <a:schemeClr val="tx2">
                    <a:lumMod val="75000"/>
                    <a:lumOff val="25000"/>
                  </a:schemeClr>
                </a:solidFill>
                <a:latin typeface="Arial Narrow"/>
              </a:rPr>
              <a:t>A petición de los integrantes de los CMC con la sustentación debida, para su evaluación y autorización de la OGC. </a:t>
            </a:r>
          </a:p>
          <a:p>
            <a:pPr algn="just">
              <a:spcAft>
                <a:spcPts val="1200"/>
              </a:spcAft>
            </a:pPr>
            <a:r>
              <a:rPr lang="es-ES" sz="2000">
                <a:solidFill>
                  <a:schemeClr val="tx2">
                    <a:lumMod val="75000"/>
                    <a:lumOff val="25000"/>
                  </a:schemeClr>
                </a:solidFill>
                <a:latin typeface="Arial Narrow"/>
              </a:rPr>
              <a:t>• Los </a:t>
            </a:r>
            <a:r>
              <a:rPr lang="es-ES" sz="2000" i="1">
                <a:solidFill>
                  <a:schemeClr val="tx2">
                    <a:lumMod val="75000"/>
                    <a:lumOff val="25000"/>
                  </a:schemeClr>
                </a:solidFill>
                <a:latin typeface="Arial Narrow"/>
              </a:rPr>
              <a:t>CMC administrativos </a:t>
            </a:r>
            <a:r>
              <a:rPr lang="es-ES" sz="2000">
                <a:solidFill>
                  <a:schemeClr val="tx2">
                    <a:lumMod val="75000"/>
                    <a:lumOff val="25000"/>
                  </a:schemeClr>
                </a:solidFill>
                <a:latin typeface="Arial Narrow"/>
              </a:rPr>
              <a:t>son responsables de entregar el </a:t>
            </a:r>
            <a:r>
              <a:rPr lang="es-ES" sz="2000" b="1">
                <a:solidFill>
                  <a:schemeClr val="tx2">
                    <a:lumMod val="75000"/>
                    <a:lumOff val="25000"/>
                  </a:schemeClr>
                </a:solidFill>
                <a:latin typeface="Arial Narrow"/>
              </a:rPr>
              <a:t>plan de trabajo anual debidamente firmado por cada uno de los integrantes </a:t>
            </a:r>
            <a:r>
              <a:rPr lang="es-ES" sz="2000">
                <a:solidFill>
                  <a:schemeClr val="tx2">
                    <a:lumMod val="75000"/>
                    <a:lumOff val="25000"/>
                  </a:schemeClr>
                </a:solidFill>
                <a:latin typeface="Arial Narrow"/>
              </a:rPr>
              <a:t>en señal de conformidad a la OGC con copia a su jefe inmediato mediante el correo institucional, dentro del plazo establecido.</a:t>
            </a:r>
          </a:p>
          <a:p>
            <a:pPr algn="just">
              <a:spcAft>
                <a:spcPts val="1200"/>
              </a:spcAft>
            </a:pPr>
            <a:r>
              <a:rPr lang="es-ES" sz="2000">
                <a:solidFill>
                  <a:schemeClr val="tx2">
                    <a:lumMod val="75000"/>
                    <a:lumOff val="25000"/>
                  </a:schemeClr>
                </a:solidFill>
                <a:latin typeface="Arial Narrow"/>
              </a:rPr>
              <a:t>• Queda bajo responsabilidad del responsable de CMC la verificación de la originalidad de las firmas en los planes de trabajo anual.</a:t>
            </a:r>
          </a:p>
          <a:p>
            <a:pPr algn="just">
              <a:spcAft>
                <a:spcPts val="1200"/>
              </a:spcAft>
            </a:pPr>
            <a:r>
              <a:rPr lang="es-ES" sz="2000">
                <a:solidFill>
                  <a:schemeClr val="tx2">
                    <a:lumMod val="75000"/>
                    <a:lumOff val="25000"/>
                  </a:schemeClr>
                </a:solidFill>
                <a:latin typeface="Arial Narrow"/>
              </a:rPr>
              <a:t>• La OGC es la encargada de evaluar los planes de trabajo anual de los </a:t>
            </a:r>
            <a:r>
              <a:rPr lang="es-ES" sz="2000" i="1">
                <a:solidFill>
                  <a:schemeClr val="tx2">
                    <a:lumMod val="75000"/>
                    <a:lumOff val="25000"/>
                  </a:schemeClr>
                </a:solidFill>
                <a:latin typeface="Arial Narrow"/>
              </a:rPr>
              <a:t>CMC administrativos,</a:t>
            </a:r>
            <a:r>
              <a:rPr lang="es-ES" sz="2000">
                <a:solidFill>
                  <a:schemeClr val="tx2">
                    <a:lumMod val="75000"/>
                    <a:lumOff val="25000"/>
                  </a:schemeClr>
                </a:solidFill>
                <a:latin typeface="Arial Narrow"/>
              </a:rPr>
              <a:t> </a:t>
            </a:r>
            <a:r>
              <a:rPr lang="es-ES" sz="2000">
                <a:solidFill>
                  <a:schemeClr val="tx2">
                    <a:lumMod val="75000"/>
                    <a:lumOff val="25000"/>
                  </a:schemeClr>
                </a:solidFill>
                <a:latin typeface="Arial Narrow"/>
                <a:cs typeface="Arial"/>
              </a:rPr>
              <a:t>y en caso de existir observaciones, estas serán remitidas por el correo institucional, de acuerdo con el cronograma aprobado.  En caso de no tener observaciones, se registrará los planes de trabajo en el Sistema CMC.</a:t>
            </a: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338852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1165109"/>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7</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107393" y="117976"/>
            <a:ext cx="10131470" cy="1077218"/>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ASESORÍA PARA LA EJECUCIÓN DE ACTIVIDADES DE UN CMC</a:t>
            </a:r>
          </a:p>
        </p:txBody>
      </p:sp>
      <p:sp>
        <p:nvSpPr>
          <p:cNvPr id="26" name="CuadroTexto 25"/>
          <p:cNvSpPr txBox="1"/>
          <p:nvPr/>
        </p:nvSpPr>
        <p:spPr>
          <a:xfrm>
            <a:off x="952392" y="1597872"/>
            <a:ext cx="10406863" cy="2400657"/>
          </a:xfrm>
          <a:prstGeom prst="rect">
            <a:avLst/>
          </a:prstGeom>
          <a:noFill/>
        </p:spPr>
        <p:txBody>
          <a:bodyPr wrap="square" lIns="91440" tIns="45720" rIns="91440" bIns="45720" rtlCol="0" anchor="t">
            <a:spAutoFit/>
          </a:bodyPr>
          <a:lstStyle/>
          <a:p>
            <a:pPr algn="just">
              <a:spcAft>
                <a:spcPts val="1200"/>
              </a:spcAft>
            </a:pPr>
            <a:r>
              <a:rPr lang="es-ES" sz="2000">
                <a:solidFill>
                  <a:schemeClr val="tx2">
                    <a:lumMod val="75000"/>
                    <a:lumOff val="25000"/>
                  </a:schemeClr>
                </a:solidFill>
                <a:latin typeface="Arial Nova"/>
              </a:rPr>
              <a:t>• La OGC </a:t>
            </a:r>
            <a:r>
              <a:rPr lang="es-ES" sz="2000" b="1">
                <a:solidFill>
                  <a:schemeClr val="tx2">
                    <a:lumMod val="75000"/>
                    <a:lumOff val="25000"/>
                  </a:schemeClr>
                </a:solidFill>
                <a:latin typeface="Arial Nova"/>
              </a:rPr>
              <a:t>brindará los formatos e indicaciones necesarios </a:t>
            </a:r>
            <a:r>
              <a:rPr lang="es-ES" sz="2000">
                <a:solidFill>
                  <a:schemeClr val="tx2">
                    <a:lumMod val="75000"/>
                    <a:lumOff val="25000"/>
                  </a:schemeClr>
                </a:solidFill>
                <a:latin typeface="Arial Nova"/>
              </a:rPr>
              <a:t>para que los </a:t>
            </a:r>
            <a:r>
              <a:rPr lang="es-ES" sz="2000" i="1">
                <a:solidFill>
                  <a:schemeClr val="tx2">
                    <a:lumMod val="75000"/>
                    <a:lumOff val="25000"/>
                  </a:schemeClr>
                </a:solidFill>
                <a:latin typeface="Arial Nova"/>
              </a:rPr>
              <a:t>CMC</a:t>
            </a:r>
            <a:r>
              <a:rPr lang="es-ES" sz="2000">
                <a:solidFill>
                  <a:schemeClr val="tx2">
                    <a:lumMod val="75000"/>
                    <a:lumOff val="25000"/>
                  </a:schemeClr>
                </a:solidFill>
                <a:latin typeface="Arial Nova"/>
              </a:rPr>
              <a:t> puedan desarrollar las actividades programadas en su plan de trabajo anual, mediante el Sistema </a:t>
            </a:r>
            <a:r>
              <a:rPr lang="es-ES" sz="2000" i="1">
                <a:solidFill>
                  <a:schemeClr val="tx2">
                    <a:lumMod val="75000"/>
                    <a:lumOff val="25000"/>
                  </a:schemeClr>
                </a:solidFill>
                <a:latin typeface="Arial Nova"/>
              </a:rPr>
              <a:t>CMC</a:t>
            </a:r>
            <a:r>
              <a:rPr lang="es-ES" sz="2000">
                <a:solidFill>
                  <a:schemeClr val="tx2">
                    <a:lumMod val="75000"/>
                    <a:lumOff val="25000"/>
                  </a:schemeClr>
                </a:solidFill>
                <a:latin typeface="Arial Nova"/>
              </a:rPr>
              <a:t>, siendo responsabilidad de cada integrante de </a:t>
            </a:r>
            <a:r>
              <a:rPr lang="es-ES" sz="2000" i="1">
                <a:solidFill>
                  <a:schemeClr val="tx2">
                    <a:lumMod val="75000"/>
                    <a:lumOff val="25000"/>
                  </a:schemeClr>
                </a:solidFill>
                <a:latin typeface="Arial Nova"/>
              </a:rPr>
              <a:t>CMC</a:t>
            </a:r>
            <a:r>
              <a:rPr lang="es-ES" sz="2000">
                <a:solidFill>
                  <a:schemeClr val="tx2">
                    <a:lumMod val="75000"/>
                    <a:lumOff val="25000"/>
                  </a:schemeClr>
                </a:solidFill>
                <a:latin typeface="Arial Nova"/>
              </a:rPr>
              <a:t> la revisión periódica del </a:t>
            </a:r>
            <a:r>
              <a:rPr lang="es-ES" sz="2000" i="1">
                <a:solidFill>
                  <a:schemeClr val="tx2">
                    <a:lumMod val="75000"/>
                    <a:lumOff val="25000"/>
                  </a:schemeClr>
                </a:solidFill>
                <a:latin typeface="Arial Nova"/>
              </a:rPr>
              <a:t>Sistema CMC</a:t>
            </a:r>
            <a:r>
              <a:rPr lang="es-ES" sz="2000">
                <a:solidFill>
                  <a:schemeClr val="tx2">
                    <a:lumMod val="75000"/>
                    <a:lumOff val="25000"/>
                  </a:schemeClr>
                </a:solidFill>
                <a:latin typeface="Arial Nova"/>
              </a:rPr>
              <a:t>, así como la elaboración oportuna y el contenido de sus informes correspondientes.</a:t>
            </a:r>
          </a:p>
          <a:p>
            <a:pPr algn="just">
              <a:spcAft>
                <a:spcPts val="1200"/>
              </a:spcAft>
            </a:pPr>
            <a:r>
              <a:rPr lang="es-ES" sz="2000">
                <a:solidFill>
                  <a:schemeClr val="tx2">
                    <a:lumMod val="75000"/>
                    <a:lumOff val="25000"/>
                  </a:schemeClr>
                </a:solidFill>
                <a:latin typeface="Arial Nova"/>
              </a:rPr>
              <a:t>• La OGC </a:t>
            </a:r>
            <a:r>
              <a:rPr lang="es-ES" sz="2000" b="1">
                <a:solidFill>
                  <a:schemeClr val="tx2">
                    <a:lumMod val="75000"/>
                    <a:lumOff val="25000"/>
                  </a:schemeClr>
                </a:solidFill>
                <a:latin typeface="Arial Nova"/>
              </a:rPr>
              <a:t>brindará asesorías y capacitaciones </a:t>
            </a:r>
            <a:r>
              <a:rPr lang="es-ES" sz="2000">
                <a:solidFill>
                  <a:schemeClr val="tx2">
                    <a:lumMod val="75000"/>
                    <a:lumOff val="25000"/>
                  </a:schemeClr>
                </a:solidFill>
                <a:latin typeface="Arial Nova"/>
              </a:rPr>
              <a:t>a los </a:t>
            </a:r>
            <a:r>
              <a:rPr lang="es-ES" sz="2000" i="1">
                <a:solidFill>
                  <a:schemeClr val="tx2">
                    <a:lumMod val="75000"/>
                    <a:lumOff val="25000"/>
                  </a:schemeClr>
                </a:solidFill>
                <a:latin typeface="Arial Nova"/>
              </a:rPr>
              <a:t>CMC</a:t>
            </a:r>
            <a:r>
              <a:rPr lang="es-ES" sz="2000">
                <a:solidFill>
                  <a:schemeClr val="tx2">
                    <a:lumMod val="75000"/>
                    <a:lumOff val="25000"/>
                  </a:schemeClr>
                </a:solidFill>
                <a:latin typeface="Arial Nova"/>
              </a:rPr>
              <a:t> para la elaboración de los entregables previa coordinación con los integrantes, siendo obligatorio la asistencia de todos sus integrantes.</a:t>
            </a: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pic>
        <p:nvPicPr>
          <p:cNvPr id="4" name="Imagen 3"/>
          <p:cNvPicPr>
            <a:picLocks noChangeAspect="1"/>
          </p:cNvPicPr>
          <p:nvPr/>
        </p:nvPicPr>
        <p:blipFill>
          <a:blip r:embed="rId4"/>
          <a:stretch>
            <a:fillRect/>
          </a:stretch>
        </p:blipFill>
        <p:spPr>
          <a:xfrm>
            <a:off x="5346997" y="4214014"/>
            <a:ext cx="2166566" cy="2166566"/>
          </a:xfrm>
          <a:prstGeom prst="rect">
            <a:avLst/>
          </a:prstGeom>
        </p:spPr>
      </p:pic>
    </p:spTree>
    <p:extLst>
      <p:ext uri="{BB962C8B-B14F-4D97-AF65-F5344CB8AC3E}">
        <p14:creationId xmlns:p14="http://schemas.microsoft.com/office/powerpoint/2010/main" val="409986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1165109"/>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8</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107393" y="117976"/>
            <a:ext cx="10562601" cy="1077218"/>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PRESENTACIÓN Y EVALUACIÓN DE LOS ENTREGABLES DE LOS CMC</a:t>
            </a:r>
          </a:p>
        </p:txBody>
      </p:sp>
      <p:sp>
        <p:nvSpPr>
          <p:cNvPr id="26" name="CuadroTexto 25"/>
          <p:cNvSpPr txBox="1"/>
          <p:nvPr/>
        </p:nvSpPr>
        <p:spPr>
          <a:xfrm>
            <a:off x="949885" y="1633754"/>
            <a:ext cx="10403915" cy="4247317"/>
          </a:xfrm>
          <a:prstGeom prst="rect">
            <a:avLst/>
          </a:prstGeom>
          <a:noFill/>
        </p:spPr>
        <p:txBody>
          <a:bodyPr wrap="square" lIns="91440" tIns="45720" rIns="91440" bIns="45720" rtlCol="0" anchor="t">
            <a:spAutoFit/>
          </a:bodyPr>
          <a:lstStyle/>
          <a:p>
            <a:pPr algn="just">
              <a:spcAft>
                <a:spcPts val="1200"/>
              </a:spcAft>
            </a:pPr>
            <a:r>
              <a:rPr lang="es-ES" sz="2000">
                <a:solidFill>
                  <a:schemeClr val="tx2">
                    <a:lumMod val="75000"/>
                    <a:lumOff val="25000"/>
                  </a:schemeClr>
                </a:solidFill>
                <a:latin typeface="Arial Narrow" panose="020B0606020202030204" pitchFamily="34" charset="0"/>
              </a:rPr>
              <a:t>• </a:t>
            </a:r>
            <a:r>
              <a:rPr lang="es-ES" sz="2000">
                <a:solidFill>
                  <a:schemeClr val="tx2">
                    <a:lumMod val="75000"/>
                    <a:lumOff val="25000"/>
                  </a:schemeClr>
                </a:solidFill>
                <a:latin typeface="Arial Narrow" panose="020B0606020202030204" pitchFamily="34" charset="0"/>
                <a:cs typeface="Arial"/>
              </a:rPr>
              <a:t>Los CMC Administrativos deberán presentar sus entregables mediante el Sistema CMC y dentro del plazo establecido en el cronograma. Luego de ello deberán imprimir la constancia respectiva o guardarlos en un archivo digital. La OGC evaluara los entregables de acuerdo al cronograma.</a:t>
            </a:r>
          </a:p>
          <a:p>
            <a:pPr algn="just">
              <a:spcAft>
                <a:spcPts val="1200"/>
              </a:spcAft>
            </a:pPr>
            <a:r>
              <a:rPr lang="es-ES" sz="2000">
                <a:solidFill>
                  <a:schemeClr val="tx2">
                    <a:lumMod val="75000"/>
                    <a:lumOff val="25000"/>
                  </a:schemeClr>
                </a:solidFill>
                <a:latin typeface="Arial Narrow" panose="020B0606020202030204" pitchFamily="34" charset="0"/>
              </a:rPr>
              <a:t>• Todos los entregables de los CMC deben estar debidamente firmados y de forma obligatoria con firma digital (TOKEN) aquellos formatos que contengan los campos (revisado y aprobado), </a:t>
            </a:r>
            <a:r>
              <a:rPr lang="es-ES" sz="2000" b="1">
                <a:solidFill>
                  <a:schemeClr val="tx2">
                    <a:lumMod val="75000"/>
                    <a:lumOff val="25000"/>
                  </a:schemeClr>
                </a:solidFill>
                <a:latin typeface="Arial Narrow" panose="020B0606020202030204" pitchFamily="34" charset="0"/>
              </a:rPr>
              <a:t>caso contrario no serán aceptados</a:t>
            </a:r>
            <a:r>
              <a:rPr lang="es-ES" sz="2000">
                <a:solidFill>
                  <a:schemeClr val="tx2">
                    <a:lumMod val="75000"/>
                    <a:lumOff val="25000"/>
                  </a:schemeClr>
                </a:solidFill>
                <a:latin typeface="Arial Narrow" panose="020B0606020202030204" pitchFamily="34" charset="0"/>
              </a:rPr>
              <a:t>.</a:t>
            </a:r>
          </a:p>
          <a:p>
            <a:pPr algn="just">
              <a:spcAft>
                <a:spcPts val="1200"/>
              </a:spcAft>
            </a:pPr>
            <a:r>
              <a:rPr lang="es-ES" sz="2000">
                <a:solidFill>
                  <a:schemeClr val="tx2">
                    <a:lumMod val="75000"/>
                    <a:lumOff val="25000"/>
                  </a:schemeClr>
                </a:solidFill>
                <a:latin typeface="Arial Narrow" panose="020B0606020202030204" pitchFamily="34" charset="0"/>
              </a:rPr>
              <a:t>• Una vez culminada la evaluación de todos los informes, la OGC emitirá a la Dirección General de Administración </a:t>
            </a:r>
            <a:r>
              <a:rPr lang="es-ES" sz="2000" b="1">
                <a:solidFill>
                  <a:schemeClr val="tx2">
                    <a:lumMod val="75000"/>
                    <a:lumOff val="25000"/>
                  </a:schemeClr>
                </a:solidFill>
                <a:latin typeface="Arial Narrow" panose="020B0606020202030204" pitchFamily="34" charset="0"/>
              </a:rPr>
              <a:t>los listados de cumplimiento del personal docente y personal no docente </a:t>
            </a:r>
            <a:r>
              <a:rPr lang="es-ES" sz="2000">
                <a:solidFill>
                  <a:schemeClr val="tx2">
                    <a:lumMod val="75000"/>
                    <a:lumOff val="25000"/>
                  </a:schemeClr>
                </a:solidFill>
                <a:latin typeface="Arial Narrow" panose="020B0606020202030204" pitchFamily="34" charset="0"/>
              </a:rPr>
              <a:t>que cumplieron con las actividades de CMC según cronograma aprobado.</a:t>
            </a:r>
          </a:p>
          <a:p>
            <a:pPr algn="just">
              <a:spcAft>
                <a:spcPts val="1200"/>
              </a:spcAft>
            </a:pPr>
            <a:r>
              <a:rPr lang="es-ES" sz="2000">
                <a:solidFill>
                  <a:schemeClr val="tx2">
                    <a:lumMod val="75000"/>
                    <a:lumOff val="25000"/>
                  </a:schemeClr>
                </a:solidFill>
                <a:latin typeface="Arial Narrow" panose="020B0606020202030204" pitchFamily="34" charset="0"/>
              </a:rPr>
              <a:t>• La OGC elaborará a fin de año un informe del personal docente contratado, estudiantes y personal no docente pertenecientes del D.L. 1057 que </a:t>
            </a:r>
            <a:r>
              <a:rPr lang="es-ES" sz="2000" b="1">
                <a:solidFill>
                  <a:schemeClr val="tx2">
                    <a:lumMod val="75000"/>
                    <a:lumOff val="25000"/>
                  </a:schemeClr>
                </a:solidFill>
                <a:latin typeface="Arial Narrow" panose="020B0606020202030204" pitchFamily="34" charset="0"/>
              </a:rPr>
              <a:t>cumplieron por completo con las actividades de CMC </a:t>
            </a:r>
            <a:r>
              <a:rPr lang="es-ES" sz="2000">
                <a:solidFill>
                  <a:schemeClr val="tx2">
                    <a:lumMod val="75000"/>
                    <a:lumOff val="25000"/>
                  </a:schemeClr>
                </a:solidFill>
                <a:latin typeface="Arial Narrow" panose="020B0606020202030204" pitchFamily="34" charset="0"/>
              </a:rPr>
              <a:t>durante todo el año, y se enviará dicho informe al Rectorado solicitando la emisión de una </a:t>
            </a:r>
            <a:r>
              <a:rPr lang="es-ES" sz="2000" b="1">
                <a:solidFill>
                  <a:schemeClr val="tx2">
                    <a:lumMod val="75000"/>
                    <a:lumOff val="25000"/>
                  </a:schemeClr>
                </a:solidFill>
                <a:latin typeface="Arial Narrow" panose="020B0606020202030204" pitchFamily="34" charset="0"/>
              </a:rPr>
              <a:t>resolución de felicitación</a:t>
            </a:r>
            <a:r>
              <a:rPr lang="es-ES" sz="2000">
                <a:solidFill>
                  <a:schemeClr val="tx2">
                    <a:lumMod val="75000"/>
                    <a:lumOff val="25000"/>
                  </a:schemeClr>
                </a:solidFill>
                <a:latin typeface="Arial Narrow" panose="020B0606020202030204" pitchFamily="34" charset="0"/>
              </a:rPr>
              <a:t>.</a:t>
            </a: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3648807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2"/>
            <a:ext cx="10403915" cy="883098"/>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9</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013388" y="203431"/>
            <a:ext cx="10562601"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SANCIONES</a:t>
            </a:r>
          </a:p>
        </p:txBody>
      </p:sp>
      <p:sp>
        <p:nvSpPr>
          <p:cNvPr id="26" name="CuadroTexto 25"/>
          <p:cNvSpPr txBox="1"/>
          <p:nvPr/>
        </p:nvSpPr>
        <p:spPr>
          <a:xfrm>
            <a:off x="949885" y="1242727"/>
            <a:ext cx="10403914" cy="5170646"/>
          </a:xfrm>
          <a:prstGeom prst="rect">
            <a:avLst/>
          </a:prstGeom>
          <a:noFill/>
        </p:spPr>
        <p:txBody>
          <a:bodyPr wrap="square" lIns="91440" tIns="45720" rIns="91440" bIns="45720" rtlCol="0" anchor="t">
            <a:spAutoFit/>
          </a:bodyPr>
          <a:lstStyle/>
          <a:p>
            <a:pPr algn="just">
              <a:spcAft>
                <a:spcPts val="1200"/>
              </a:spcAft>
            </a:pPr>
            <a:r>
              <a:rPr lang="es-ES" sz="2000">
                <a:solidFill>
                  <a:schemeClr val="tx2">
                    <a:lumMod val="75000"/>
                    <a:lumOff val="25000"/>
                  </a:schemeClr>
                </a:solidFill>
                <a:latin typeface="Arial Narrow" panose="020B0606020202030204" pitchFamily="34" charset="0"/>
              </a:rPr>
              <a:t>• Los CMC que no presentaron o no levantaron sus observaciones oportunamente de sus planes de trabajo anual y entregables, no serán considerados en los listados del personal docente y no docente que cumplieron con las actividades de CMC según cronograma aprobado.</a:t>
            </a:r>
          </a:p>
          <a:p>
            <a:pPr algn="just">
              <a:spcAft>
                <a:spcPts val="1200"/>
              </a:spcAft>
            </a:pPr>
            <a:r>
              <a:rPr lang="es-ES" sz="2000">
                <a:solidFill>
                  <a:schemeClr val="tx2">
                    <a:lumMod val="75000"/>
                    <a:lumOff val="25000"/>
                  </a:schemeClr>
                </a:solidFill>
                <a:latin typeface="Arial Narrow" panose="020B0606020202030204" pitchFamily="34" charset="0"/>
              </a:rPr>
              <a:t>• La OGC </a:t>
            </a:r>
            <a:r>
              <a:rPr lang="es-ES" sz="2000" b="1">
                <a:solidFill>
                  <a:schemeClr val="tx2">
                    <a:lumMod val="75000"/>
                    <a:lumOff val="25000"/>
                  </a:schemeClr>
                </a:solidFill>
                <a:latin typeface="Arial Narrow" panose="020B0606020202030204" pitchFamily="34" charset="0"/>
              </a:rPr>
              <a:t>inhabilitará</a:t>
            </a:r>
            <a:r>
              <a:rPr lang="es-ES" sz="2000">
                <a:solidFill>
                  <a:schemeClr val="tx2">
                    <a:lumMod val="75000"/>
                    <a:lumOff val="25000"/>
                  </a:schemeClr>
                </a:solidFill>
                <a:latin typeface="Arial Narrow" panose="020B0606020202030204" pitchFamily="34" charset="0"/>
              </a:rPr>
              <a:t> al CMC o integrante de CMC durante el año de ejecución que no presenten sus entregables o no subsanen las observaciones máximo de dos entregables consecutivos. Esta inhabilitación da lugar al </a:t>
            </a:r>
            <a:r>
              <a:rPr lang="es-ES" sz="2000" b="1" u="sng">
                <a:solidFill>
                  <a:schemeClr val="tx2">
                    <a:lumMod val="75000"/>
                    <a:lumOff val="25000"/>
                  </a:schemeClr>
                </a:solidFill>
                <a:latin typeface="Arial Narrow" panose="020B0606020202030204" pitchFamily="34" charset="0"/>
              </a:rPr>
              <a:t>descuento del pago realizado por el primer entregable</a:t>
            </a:r>
            <a:r>
              <a:rPr lang="es-ES" sz="2000">
                <a:solidFill>
                  <a:schemeClr val="tx2">
                    <a:lumMod val="75000"/>
                    <a:lumOff val="25000"/>
                  </a:schemeClr>
                </a:solidFill>
                <a:latin typeface="Arial Narrow" panose="020B0606020202030204" pitchFamily="34" charset="0"/>
              </a:rPr>
              <a:t>. Si esta inhabilitación deja a un CMC con un solo integrante la OGC designará a un CMC que no exceda la cantidad máxima.</a:t>
            </a:r>
          </a:p>
          <a:p>
            <a:pPr algn="just">
              <a:spcAft>
                <a:spcPts val="1200"/>
              </a:spcAft>
            </a:pPr>
            <a:r>
              <a:rPr lang="es-ES" sz="2000">
                <a:solidFill>
                  <a:schemeClr val="tx2">
                    <a:lumMod val="75000"/>
                    <a:lumOff val="25000"/>
                  </a:schemeClr>
                </a:solidFill>
                <a:latin typeface="Arial Narrow" panose="020B0606020202030204" pitchFamily="34" charset="0"/>
                <a:ea typeface="+mn-lt"/>
                <a:cs typeface="+mn-lt"/>
              </a:rPr>
              <a:t>•</a:t>
            </a:r>
            <a:r>
              <a:rPr lang="es-ES" sz="2000">
                <a:solidFill>
                  <a:schemeClr val="tx2">
                    <a:lumMod val="75000"/>
                    <a:lumOff val="25000"/>
                  </a:schemeClr>
                </a:solidFill>
                <a:latin typeface="Arial Narrow" panose="020B0606020202030204" pitchFamily="34" charset="0"/>
                <a:cs typeface="Arial"/>
              </a:rPr>
              <a:t> El personal docente o no docente que forman parte de uno o más CMC y no cumpla con presentar sus entregables en cada uno de ellos, no se considerará en los listados del personal docente y no docente que cumplieron con las actividades de CMC durante los meses correspondientes.</a:t>
            </a:r>
            <a:endParaRPr lang="es-ES" sz="2000">
              <a:solidFill>
                <a:schemeClr val="tx2">
                  <a:lumMod val="75000"/>
                  <a:lumOff val="25000"/>
                </a:schemeClr>
              </a:solidFill>
              <a:latin typeface="Arial Narrow" panose="020B0606020202030204" pitchFamily="34" charset="0"/>
            </a:endParaRPr>
          </a:p>
          <a:p>
            <a:pPr algn="just">
              <a:spcAft>
                <a:spcPts val="1200"/>
              </a:spcAft>
            </a:pPr>
            <a:r>
              <a:rPr lang="es-ES" sz="2000">
                <a:solidFill>
                  <a:schemeClr val="tx2">
                    <a:lumMod val="75000"/>
                    <a:lumOff val="25000"/>
                  </a:schemeClr>
                </a:solidFill>
                <a:latin typeface="Arial Narrow" panose="020B0606020202030204" pitchFamily="34" charset="0"/>
              </a:rPr>
              <a:t>• En caso de que los integrantes de un CMC no presenten</a:t>
            </a:r>
            <a:r>
              <a:rPr lang="es-ES" sz="2000" b="1">
                <a:solidFill>
                  <a:schemeClr val="tx2">
                    <a:lumMod val="75000"/>
                    <a:lumOff val="25000"/>
                  </a:schemeClr>
                </a:solidFill>
                <a:latin typeface="Arial Narrow" panose="020B0606020202030204" pitchFamily="34" charset="0"/>
              </a:rPr>
              <a:t> la información requerida </a:t>
            </a:r>
            <a:r>
              <a:rPr lang="es-ES" sz="2000">
                <a:solidFill>
                  <a:schemeClr val="tx2">
                    <a:lumMod val="75000"/>
                    <a:lumOff val="25000"/>
                  </a:schemeClr>
                </a:solidFill>
                <a:latin typeface="Arial Narrow" panose="020B0606020202030204" pitchFamily="34" charset="0"/>
              </a:rPr>
              <a:t>de los entregables </a:t>
            </a:r>
            <a:r>
              <a:rPr lang="es-ES" sz="2000" b="1">
                <a:solidFill>
                  <a:schemeClr val="tx2">
                    <a:lumMod val="75000"/>
                    <a:lumOff val="25000"/>
                  </a:schemeClr>
                </a:solidFill>
                <a:latin typeface="Arial Narrow" panose="020B0606020202030204" pitchFamily="34" charset="0"/>
              </a:rPr>
              <a:t>y perjudican el trabajo de otro CMC</a:t>
            </a:r>
            <a:r>
              <a:rPr lang="es-ES" sz="2000">
                <a:solidFill>
                  <a:schemeClr val="tx2">
                    <a:lumMod val="75000"/>
                    <a:lumOff val="25000"/>
                  </a:schemeClr>
                </a:solidFill>
                <a:latin typeface="Arial Narrow" panose="020B0606020202030204" pitchFamily="34" charset="0"/>
              </a:rPr>
              <a:t>, estos serán </a:t>
            </a:r>
            <a:r>
              <a:rPr lang="es-ES" sz="2000" b="1">
                <a:solidFill>
                  <a:schemeClr val="tx2">
                    <a:lumMod val="75000"/>
                    <a:lumOff val="25000"/>
                  </a:schemeClr>
                </a:solidFill>
                <a:latin typeface="Arial Narrow" panose="020B0606020202030204" pitchFamily="34" charset="0"/>
              </a:rPr>
              <a:t>evidenciados y comunicados</a:t>
            </a:r>
            <a:r>
              <a:rPr lang="es-ES" sz="2000">
                <a:solidFill>
                  <a:schemeClr val="tx2">
                    <a:lumMod val="75000"/>
                    <a:lumOff val="25000"/>
                  </a:schemeClr>
                </a:solidFill>
                <a:latin typeface="Arial Narrow" panose="020B0606020202030204" pitchFamily="34" charset="0"/>
              </a:rPr>
              <a:t> para la solución en forma urgente, caso de persistir el inconveniente será comunicado a la autoridad competente como incumplimiento de funciones en perjuicio de la carrera profesional. Cualquier personal docente y no docente que no brinda información oportuna a los integrantes de algún CMC serán informados a la autoridad competente.</a:t>
            </a:r>
            <a:endParaRPr lang="es-ES" sz="2000">
              <a:solidFill>
                <a:schemeClr val="tx2">
                  <a:lumMod val="75000"/>
                  <a:lumOff val="25000"/>
                </a:schemeClr>
              </a:solidFill>
              <a:latin typeface="Arial Narrow" panose="020B0606020202030204" pitchFamily="34" charset="0"/>
              <a:cs typeface="Arial"/>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16053934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2688</Words>
  <Application>Microsoft Office PowerPoint</Application>
  <PresentationFormat>Panorámica</PresentationFormat>
  <Paragraphs>459</Paragraphs>
  <Slides>19</Slides>
  <Notes>11</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19</vt:i4>
      </vt:variant>
    </vt:vector>
  </HeadingPairs>
  <TitlesOfParts>
    <vt:vector size="31" baseType="lpstr">
      <vt:lpstr>Aptos</vt:lpstr>
      <vt:lpstr>Aptos Display</vt:lpstr>
      <vt:lpstr>Arial</vt:lpstr>
      <vt:lpstr>Arial Narrow</vt:lpstr>
      <vt:lpstr>Arial Nova</vt:lpstr>
      <vt:lpstr>Arial Nova Cond</vt:lpstr>
      <vt:lpstr>Arial Rounded MT Bold</vt:lpstr>
      <vt:lpstr>Calibri</vt:lpstr>
      <vt:lpstr>Congenial</vt:lpstr>
      <vt:lpstr>Congenial Light</vt:lpstr>
      <vt:lpstr>IBM Plex Sans</vt:lpstr>
      <vt:lpstr>Tema de Office</vt:lpstr>
      <vt:lpstr>UNIVERSIDAD NACIONAL  HERMILIO VALDIZAN Oficina de Gestión de la Calidad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ROSSY LUZ MORALES CESPEDES</dc:creator>
  <cp:lastModifiedBy>CARLOS FLORENCIO ROSAS LUCAS</cp:lastModifiedBy>
  <cp:revision>10</cp:revision>
  <dcterms:created xsi:type="dcterms:W3CDTF">2024-03-05T16:41:56Z</dcterms:created>
  <dcterms:modified xsi:type="dcterms:W3CDTF">2024-03-08T13:55:21Z</dcterms:modified>
</cp:coreProperties>
</file>