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95" r:id="rId2"/>
    <p:sldId id="261" r:id="rId3"/>
    <p:sldId id="266" r:id="rId4"/>
    <p:sldId id="277" r:id="rId5"/>
    <p:sldId id="268" r:id="rId6"/>
    <p:sldId id="269" r:id="rId7"/>
    <p:sldId id="270" r:id="rId8"/>
    <p:sldId id="271" r:id="rId9"/>
    <p:sldId id="272" r:id="rId10"/>
    <p:sldId id="278" r:id="rId11"/>
    <p:sldId id="273" r:id="rId12"/>
    <p:sldId id="274" r:id="rId13"/>
    <p:sldId id="279" r:id="rId14"/>
    <p:sldId id="367" r:id="rId15"/>
    <p:sldId id="366" r:id="rId16"/>
    <p:sldId id="368" r:id="rId17"/>
    <p:sldId id="369" r:id="rId18"/>
    <p:sldId id="257" r:id="rId19"/>
    <p:sldId id="258" r:id="rId20"/>
    <p:sldId id="259" r:id="rId21"/>
    <p:sldId id="260" r:id="rId22"/>
    <p:sldId id="370" r:id="rId23"/>
  </p:sldIdLst>
  <p:sldSz cx="12192000" cy="6858000"/>
  <p:notesSz cx="6858000" cy="9144000"/>
  <p:defaultText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D2D8"/>
    <a:srgbClr val="E7EAED"/>
    <a:srgbClr val="0E30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984E82D-C0B0-E6AE-33BA-92BD52332402}" v="506" dt="2024-03-07T13:13:06.214"/>
    <p1510:client id="{39AF7BFA-DDFD-27F7-D589-337527D1BF49}" v="768" dt="2024-03-06T22:46:52.836"/>
    <p1510:client id="{4C7C6D94-BCF4-46D4-4DE2-01D4AC4B97B7}" v="888" dt="2024-03-07T06:08:38.442"/>
    <p1510:client id="{73A1FF2F-E27F-B6FE-9281-C68355E975B8}" v="1201" dt="2024-03-06T23:45:06.316"/>
    <p1510:client id="{A7EC1FA6-A589-B6ED-B590-9C8086A20FEC}" v="501" dt="2024-03-07T13:12:43.552"/>
    <p1510:client id="{A811F5CD-B75C-219D-E84A-31138DBE6E23}" v="2713" dt="2024-03-07T01:37:52.819"/>
    <p1510:client id="{B5875CF3-52DC-0ACA-3083-7EC112D446EC}" v="501" dt="2024-03-06T23:44:06.452"/>
    <p1510:client id="{E09A3C87-044F-1651-F649-10DE7BF6E923}" v="81" dt="2024-03-06T22:44:05.816"/>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2838BEF-8BB2-4498-84A7-C5851F593DF1}" styleName="Estilo medio 4 - Énfasis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SSY LUZ MORALES CESPEDES" userId="S::rmorales@unheval.edu.pe::b50e2380-3c39-4105-a091-2954702c47e6" providerId="AD" clId="Web-{0984E82D-C0B0-E6AE-33BA-92BD52332402}"/>
    <pc:docChg chg="addSld modSld sldOrd">
      <pc:chgData name="ROSSY LUZ MORALES CESPEDES" userId="S::rmorales@unheval.edu.pe::b50e2380-3c39-4105-a091-2954702c47e6" providerId="AD" clId="Web-{0984E82D-C0B0-E6AE-33BA-92BD52332402}" dt="2024-03-07T13:13:06.151" v="198"/>
      <pc:docMkLst>
        <pc:docMk/>
      </pc:docMkLst>
      <pc:sldChg chg="modSp">
        <pc:chgData name="ROSSY LUZ MORALES CESPEDES" userId="S::rmorales@unheval.edu.pe::b50e2380-3c39-4105-a091-2954702c47e6" providerId="AD" clId="Web-{0984E82D-C0B0-E6AE-33BA-92BD52332402}" dt="2024-03-07T13:11:44.946" v="187"/>
        <pc:sldMkLst>
          <pc:docMk/>
          <pc:sldMk cId="4219858235" sldId="257"/>
        </pc:sldMkLst>
        <pc:graphicFrameChg chg="mod modGraphic">
          <ac:chgData name="ROSSY LUZ MORALES CESPEDES" userId="S::rmorales@unheval.edu.pe::b50e2380-3c39-4105-a091-2954702c47e6" providerId="AD" clId="Web-{0984E82D-C0B0-E6AE-33BA-92BD52332402}" dt="2024-03-07T13:11:44.946" v="187"/>
          <ac:graphicFrameMkLst>
            <pc:docMk/>
            <pc:sldMk cId="4219858235" sldId="257"/>
            <ac:graphicFrameMk id="2" creationId="{104C0661-E73B-6B54-3343-C41362F2AC37}"/>
          </ac:graphicFrameMkLst>
        </pc:graphicFrameChg>
      </pc:sldChg>
      <pc:sldChg chg="modSp">
        <pc:chgData name="ROSSY LUZ MORALES CESPEDES" userId="S::rmorales@unheval.edu.pe::b50e2380-3c39-4105-a091-2954702c47e6" providerId="AD" clId="Web-{0984E82D-C0B0-E6AE-33BA-92BD52332402}" dt="2024-03-07T13:12:07.337" v="189"/>
        <pc:sldMkLst>
          <pc:docMk/>
          <pc:sldMk cId="2694899113" sldId="258"/>
        </pc:sldMkLst>
        <pc:graphicFrameChg chg="mod modGraphic">
          <ac:chgData name="ROSSY LUZ MORALES CESPEDES" userId="S::rmorales@unheval.edu.pe::b50e2380-3c39-4105-a091-2954702c47e6" providerId="AD" clId="Web-{0984E82D-C0B0-E6AE-33BA-92BD52332402}" dt="2024-03-07T13:12:07.337" v="189"/>
          <ac:graphicFrameMkLst>
            <pc:docMk/>
            <pc:sldMk cId="2694899113" sldId="258"/>
            <ac:graphicFrameMk id="2" creationId="{22AD1B2D-9214-2D50-47C3-FB77E082961F}"/>
          </ac:graphicFrameMkLst>
        </pc:graphicFrameChg>
      </pc:sldChg>
      <pc:sldChg chg="modSp">
        <pc:chgData name="ROSSY LUZ MORALES CESPEDES" userId="S::rmorales@unheval.edu.pe::b50e2380-3c39-4105-a091-2954702c47e6" providerId="AD" clId="Web-{0984E82D-C0B0-E6AE-33BA-92BD52332402}" dt="2024-03-07T13:12:33.400" v="193"/>
        <pc:sldMkLst>
          <pc:docMk/>
          <pc:sldMk cId="3925509291" sldId="259"/>
        </pc:sldMkLst>
        <pc:graphicFrameChg chg="mod modGraphic">
          <ac:chgData name="ROSSY LUZ MORALES CESPEDES" userId="S::rmorales@unheval.edu.pe::b50e2380-3c39-4105-a091-2954702c47e6" providerId="AD" clId="Web-{0984E82D-C0B0-E6AE-33BA-92BD52332402}" dt="2024-03-07T13:12:33.400" v="193"/>
          <ac:graphicFrameMkLst>
            <pc:docMk/>
            <pc:sldMk cId="3925509291" sldId="259"/>
            <ac:graphicFrameMk id="2" creationId="{0A8AF544-6D33-7D9B-4E23-F42F31C501FA}"/>
          </ac:graphicFrameMkLst>
        </pc:graphicFrameChg>
      </pc:sldChg>
      <pc:sldChg chg="modSp">
        <pc:chgData name="ROSSY LUZ MORALES CESPEDES" userId="S::rmorales@unheval.edu.pe::b50e2380-3c39-4105-a091-2954702c47e6" providerId="AD" clId="Web-{0984E82D-C0B0-E6AE-33BA-92BD52332402}" dt="2024-03-07T13:13:06.151" v="198"/>
        <pc:sldMkLst>
          <pc:docMk/>
          <pc:sldMk cId="1703713055" sldId="260"/>
        </pc:sldMkLst>
        <pc:graphicFrameChg chg="mod modGraphic">
          <ac:chgData name="ROSSY LUZ MORALES CESPEDES" userId="S::rmorales@unheval.edu.pe::b50e2380-3c39-4105-a091-2954702c47e6" providerId="AD" clId="Web-{0984E82D-C0B0-E6AE-33BA-92BD52332402}" dt="2024-03-07T13:13:06.151" v="198"/>
          <ac:graphicFrameMkLst>
            <pc:docMk/>
            <pc:sldMk cId="1703713055" sldId="260"/>
            <ac:graphicFrameMk id="2" creationId="{7FBBC2B8-D1FE-C0FF-4783-8CD478D0E427}"/>
          </ac:graphicFrameMkLst>
        </pc:graphicFrameChg>
      </pc:sldChg>
      <pc:sldChg chg="ord">
        <pc:chgData name="ROSSY LUZ MORALES CESPEDES" userId="S::rmorales@unheval.edu.pe::b50e2380-3c39-4105-a091-2954702c47e6" providerId="AD" clId="Web-{0984E82D-C0B0-E6AE-33BA-92BD52332402}" dt="2024-03-07T13:07:33.876" v="181"/>
        <pc:sldMkLst>
          <pc:docMk/>
          <pc:sldMk cId="3970780204" sldId="364"/>
        </pc:sldMkLst>
      </pc:sldChg>
      <pc:sldChg chg="add replId">
        <pc:chgData name="ROSSY LUZ MORALES CESPEDES" userId="S::rmorales@unheval.edu.pe::b50e2380-3c39-4105-a091-2954702c47e6" providerId="AD" clId="Web-{0984E82D-C0B0-E6AE-33BA-92BD52332402}" dt="2024-03-07T13:07:03.219" v="176"/>
        <pc:sldMkLst>
          <pc:docMk/>
          <pc:sldMk cId="2432389296" sldId="370"/>
        </pc:sldMkLst>
      </pc:sldChg>
    </pc:docChg>
  </pc:docChgLst>
  <pc:docChgLst>
    <pc:chgData name="OFICINA DE GESTION DE LA CALIDAD" userId="S::dcalidad@unheval.edu.pe::9cde30ed-ddde-4ef8-a43a-e7d6e5ac994d" providerId="AD" clId="Web-{A7EC1FA6-A589-B6ED-B590-9C8086A20FEC}"/>
    <pc:docChg chg="modSld">
      <pc:chgData name="OFICINA DE GESTION DE LA CALIDAD" userId="S::dcalidad@unheval.edu.pe::9cde30ed-ddde-4ef8-a43a-e7d6e5ac994d" providerId="AD" clId="Web-{A7EC1FA6-A589-B6ED-B590-9C8086A20FEC}" dt="2024-03-07T13:12:43.505" v="333"/>
      <pc:docMkLst>
        <pc:docMk/>
      </pc:docMkLst>
      <pc:sldChg chg="addSp delSp modSp">
        <pc:chgData name="OFICINA DE GESTION DE LA CALIDAD" userId="S::dcalidad@unheval.edu.pe::9cde30ed-ddde-4ef8-a43a-e7d6e5ac994d" providerId="AD" clId="Web-{A7EC1FA6-A589-B6ED-B590-9C8086A20FEC}" dt="2024-03-07T13:12:43.505" v="333"/>
        <pc:sldMkLst>
          <pc:docMk/>
          <pc:sldMk cId="3524319452" sldId="262"/>
        </pc:sldMkLst>
        <pc:spChg chg="add">
          <ac:chgData name="OFICINA DE GESTION DE LA CALIDAD" userId="S::dcalidad@unheval.edu.pe::9cde30ed-ddde-4ef8-a43a-e7d6e5ac994d" providerId="AD" clId="Web-{A7EC1FA6-A589-B6ED-B590-9C8086A20FEC}" dt="2024-03-07T12:56:49.544" v="163"/>
          <ac:spMkLst>
            <pc:docMk/>
            <pc:sldMk cId="3524319452" sldId="262"/>
            <ac:spMk id="4" creationId="{E8BA1638-AD27-B201-518E-38E4637B7B7E}"/>
          </ac:spMkLst>
        </pc:spChg>
        <pc:spChg chg="add">
          <ac:chgData name="OFICINA DE GESTION DE LA CALIDAD" userId="S::dcalidad@unheval.edu.pe::9cde30ed-ddde-4ef8-a43a-e7d6e5ac994d" providerId="AD" clId="Web-{A7EC1FA6-A589-B6ED-B590-9C8086A20FEC}" dt="2024-03-07T12:56:49.576" v="164"/>
          <ac:spMkLst>
            <pc:docMk/>
            <pc:sldMk cId="3524319452" sldId="262"/>
            <ac:spMk id="6" creationId="{2FFE3A3E-9FAA-6930-2F0C-A659005C4086}"/>
          </ac:spMkLst>
        </pc:spChg>
        <pc:graphicFrameChg chg="mod modGraphic">
          <ac:chgData name="OFICINA DE GESTION DE LA CALIDAD" userId="S::dcalidad@unheval.edu.pe::9cde30ed-ddde-4ef8-a43a-e7d6e5ac994d" providerId="AD" clId="Web-{A7EC1FA6-A589-B6ED-B590-9C8086A20FEC}" dt="2024-03-07T13:12:43.505" v="333"/>
          <ac:graphicFrameMkLst>
            <pc:docMk/>
            <pc:sldMk cId="3524319452" sldId="262"/>
            <ac:graphicFrameMk id="2" creationId="{3035E72C-6674-818B-EFE7-C5946B40E828}"/>
          </ac:graphicFrameMkLst>
        </pc:graphicFrameChg>
        <pc:graphicFrameChg chg="add del mod">
          <ac:chgData name="OFICINA DE GESTION DE LA CALIDAD" userId="S::dcalidad@unheval.edu.pe::9cde30ed-ddde-4ef8-a43a-e7d6e5ac994d" providerId="AD" clId="Web-{A7EC1FA6-A589-B6ED-B590-9C8086A20FEC}" dt="2024-03-07T12:58:04.046" v="200"/>
          <ac:graphicFrameMkLst>
            <pc:docMk/>
            <pc:sldMk cId="3524319452" sldId="262"/>
            <ac:graphicFrameMk id="8" creationId="{BAC0E95D-6550-A491-4888-24272E07AEFF}"/>
          </ac:graphicFrameMkLst>
        </pc:graphicFrameChg>
      </pc:sldChg>
      <pc:sldChg chg="addSp delSp modSp">
        <pc:chgData name="OFICINA DE GESTION DE LA CALIDAD" userId="S::dcalidad@unheval.edu.pe::9cde30ed-ddde-4ef8-a43a-e7d6e5ac994d" providerId="AD" clId="Web-{A7EC1FA6-A589-B6ED-B590-9C8086A20FEC}" dt="2024-03-07T13:12:27.207" v="332" actId="1076"/>
        <pc:sldMkLst>
          <pc:docMk/>
          <pc:sldMk cId="3568446764" sldId="263"/>
        </pc:sldMkLst>
        <pc:spChg chg="add">
          <ac:chgData name="OFICINA DE GESTION DE LA CALIDAD" userId="S::dcalidad@unheval.edu.pe::9cde30ed-ddde-4ef8-a43a-e7d6e5ac994d" providerId="AD" clId="Web-{A7EC1FA6-A589-B6ED-B590-9C8086A20FEC}" dt="2024-03-07T12:56:39.450" v="161"/>
          <ac:spMkLst>
            <pc:docMk/>
            <pc:sldMk cId="3568446764" sldId="263"/>
            <ac:spMk id="6" creationId="{5009954E-1CA2-541C-F024-05E6561BE282}"/>
          </ac:spMkLst>
        </pc:spChg>
        <pc:spChg chg="add">
          <ac:chgData name="OFICINA DE GESTION DE LA CALIDAD" userId="S::dcalidad@unheval.edu.pe::9cde30ed-ddde-4ef8-a43a-e7d6e5ac994d" providerId="AD" clId="Web-{A7EC1FA6-A589-B6ED-B590-9C8086A20FEC}" dt="2024-03-07T12:56:39.497" v="162"/>
          <ac:spMkLst>
            <pc:docMk/>
            <pc:sldMk cId="3568446764" sldId="263"/>
            <ac:spMk id="8" creationId="{994C537E-883D-7EE1-F0C6-437563C1F066}"/>
          </ac:spMkLst>
        </pc:spChg>
        <pc:graphicFrameChg chg="mod modGraphic">
          <ac:chgData name="OFICINA DE GESTION DE LA CALIDAD" userId="S::dcalidad@unheval.edu.pe::9cde30ed-ddde-4ef8-a43a-e7d6e5ac994d" providerId="AD" clId="Web-{A7EC1FA6-A589-B6ED-B590-9C8086A20FEC}" dt="2024-03-07T13:12:27.207" v="332" actId="1076"/>
          <ac:graphicFrameMkLst>
            <pc:docMk/>
            <pc:sldMk cId="3568446764" sldId="263"/>
            <ac:graphicFrameMk id="2" creationId="{EB29E2DE-051B-0714-E23D-AC35E2D2256E}"/>
          </ac:graphicFrameMkLst>
        </pc:graphicFrameChg>
        <pc:graphicFrameChg chg="add del mod">
          <ac:chgData name="OFICINA DE GESTION DE LA CALIDAD" userId="S::dcalidad@unheval.edu.pe::9cde30ed-ddde-4ef8-a43a-e7d6e5ac994d" providerId="AD" clId="Web-{A7EC1FA6-A589-B6ED-B590-9C8086A20FEC}" dt="2024-03-07T12:56:28.544" v="159"/>
          <ac:graphicFrameMkLst>
            <pc:docMk/>
            <pc:sldMk cId="3568446764" sldId="263"/>
            <ac:graphicFrameMk id="4" creationId="{EFFA4CE8-C6A8-F38F-8722-EF05B6D4AC1F}"/>
          </ac:graphicFrameMkLst>
        </pc:graphicFrameChg>
      </pc:sldChg>
      <pc:sldChg chg="modSp">
        <pc:chgData name="OFICINA DE GESTION DE LA CALIDAD" userId="S::dcalidad@unheval.edu.pe::9cde30ed-ddde-4ef8-a43a-e7d6e5ac994d" providerId="AD" clId="Web-{A7EC1FA6-A589-B6ED-B590-9C8086A20FEC}" dt="2024-03-07T13:11:48.519" v="323" actId="1076"/>
        <pc:sldMkLst>
          <pc:docMk/>
          <pc:sldMk cId="590594626" sldId="275"/>
        </pc:sldMkLst>
        <pc:graphicFrameChg chg="mod modGraphic">
          <ac:chgData name="OFICINA DE GESTION DE LA CALIDAD" userId="S::dcalidad@unheval.edu.pe::9cde30ed-ddde-4ef8-a43a-e7d6e5ac994d" providerId="AD" clId="Web-{A7EC1FA6-A589-B6ED-B590-9C8086A20FEC}" dt="2024-03-07T13:11:48.519" v="323" actId="1076"/>
          <ac:graphicFrameMkLst>
            <pc:docMk/>
            <pc:sldMk cId="590594626" sldId="275"/>
            <ac:graphicFrameMk id="2" creationId="{48DC5FC4-9F55-982D-FB69-4164949A43A0}"/>
          </ac:graphicFrameMkLst>
        </pc:graphicFrameChg>
      </pc:sldChg>
      <pc:sldChg chg="modSp">
        <pc:chgData name="OFICINA DE GESTION DE LA CALIDAD" userId="S::dcalidad@unheval.edu.pe::9cde30ed-ddde-4ef8-a43a-e7d6e5ac994d" providerId="AD" clId="Web-{A7EC1FA6-A589-B6ED-B590-9C8086A20FEC}" dt="2024-03-07T12:50:12.144" v="2" actId="1076"/>
        <pc:sldMkLst>
          <pc:docMk/>
          <pc:sldMk cId="3876738358" sldId="295"/>
        </pc:sldMkLst>
        <pc:spChg chg="mod">
          <ac:chgData name="OFICINA DE GESTION DE LA CALIDAD" userId="S::dcalidad@unheval.edu.pe::9cde30ed-ddde-4ef8-a43a-e7d6e5ac994d" providerId="AD" clId="Web-{A7EC1FA6-A589-B6ED-B590-9C8086A20FEC}" dt="2024-03-07T12:50:12.144" v="2" actId="1076"/>
          <ac:spMkLst>
            <pc:docMk/>
            <pc:sldMk cId="3876738358" sldId="295"/>
            <ac:spMk id="6" creationId="{A536F19B-6B49-8A26-F1F6-AEA4D4AD1258}"/>
          </ac:spMkLst>
        </pc:spChg>
      </pc:sldChg>
      <pc:sldChg chg="modSp">
        <pc:chgData name="OFICINA DE GESTION DE LA CALIDAD" userId="S::dcalidad@unheval.edu.pe::9cde30ed-ddde-4ef8-a43a-e7d6e5ac994d" providerId="AD" clId="Web-{A7EC1FA6-A589-B6ED-B590-9C8086A20FEC}" dt="2024-03-07T13:08:07.826" v="278"/>
        <pc:sldMkLst>
          <pc:docMk/>
          <pc:sldMk cId="2523479802" sldId="305"/>
        </pc:sldMkLst>
        <pc:graphicFrameChg chg="mod modGraphic">
          <ac:chgData name="OFICINA DE GESTION DE LA CALIDAD" userId="S::dcalidad@unheval.edu.pe::9cde30ed-ddde-4ef8-a43a-e7d6e5ac994d" providerId="AD" clId="Web-{A7EC1FA6-A589-B6ED-B590-9C8086A20FEC}" dt="2024-03-07T13:07:59.592" v="277"/>
          <ac:graphicFrameMkLst>
            <pc:docMk/>
            <pc:sldMk cId="2523479802" sldId="305"/>
            <ac:graphicFrameMk id="2" creationId="{104C0661-E73B-6B54-3343-C41362F2AC37}"/>
          </ac:graphicFrameMkLst>
        </pc:graphicFrameChg>
        <pc:graphicFrameChg chg="mod modGraphic">
          <ac:chgData name="OFICINA DE GESTION DE LA CALIDAD" userId="S::dcalidad@unheval.edu.pe::9cde30ed-ddde-4ef8-a43a-e7d6e5ac994d" providerId="AD" clId="Web-{A7EC1FA6-A589-B6ED-B590-9C8086A20FEC}" dt="2024-03-07T13:08:07.826" v="278"/>
          <ac:graphicFrameMkLst>
            <pc:docMk/>
            <pc:sldMk cId="2523479802" sldId="305"/>
            <ac:graphicFrameMk id="3" creationId="{99779F19-B5A0-A82F-9AAB-61FE30CE2DD8}"/>
          </ac:graphicFrameMkLst>
        </pc:graphicFrameChg>
      </pc:sldChg>
      <pc:sldChg chg="modSp">
        <pc:chgData name="OFICINA DE GESTION DE LA CALIDAD" userId="S::dcalidad@unheval.edu.pe::9cde30ed-ddde-4ef8-a43a-e7d6e5ac994d" providerId="AD" clId="Web-{A7EC1FA6-A589-B6ED-B590-9C8086A20FEC}" dt="2024-03-07T13:08:24.952" v="280"/>
        <pc:sldMkLst>
          <pc:docMk/>
          <pc:sldMk cId="1993878977" sldId="306"/>
        </pc:sldMkLst>
        <pc:graphicFrameChg chg="mod modGraphic">
          <ac:chgData name="OFICINA DE GESTION DE LA CALIDAD" userId="S::dcalidad@unheval.edu.pe::9cde30ed-ddde-4ef8-a43a-e7d6e5ac994d" providerId="AD" clId="Web-{A7EC1FA6-A589-B6ED-B590-9C8086A20FEC}" dt="2024-03-07T13:08:24.952" v="280"/>
          <ac:graphicFrameMkLst>
            <pc:docMk/>
            <pc:sldMk cId="1993878977" sldId="306"/>
            <ac:graphicFrameMk id="2" creationId="{B4D97520-86BC-50B6-272F-66A27D1ECA17}"/>
          </ac:graphicFrameMkLst>
        </pc:graphicFrameChg>
      </pc:sldChg>
      <pc:sldChg chg="modSp">
        <pc:chgData name="OFICINA DE GESTION DE LA CALIDAD" userId="S::dcalidad@unheval.edu.pe::9cde30ed-ddde-4ef8-a43a-e7d6e5ac994d" providerId="AD" clId="Web-{A7EC1FA6-A589-B6ED-B590-9C8086A20FEC}" dt="2024-03-07T13:08:37.311" v="281"/>
        <pc:sldMkLst>
          <pc:docMk/>
          <pc:sldMk cId="3225992508" sldId="307"/>
        </pc:sldMkLst>
        <pc:graphicFrameChg chg="mod modGraphic">
          <ac:chgData name="OFICINA DE GESTION DE LA CALIDAD" userId="S::dcalidad@unheval.edu.pe::9cde30ed-ddde-4ef8-a43a-e7d6e5ac994d" providerId="AD" clId="Web-{A7EC1FA6-A589-B6ED-B590-9C8086A20FEC}" dt="2024-03-07T13:08:37.311" v="281"/>
          <ac:graphicFrameMkLst>
            <pc:docMk/>
            <pc:sldMk cId="3225992508" sldId="307"/>
            <ac:graphicFrameMk id="2" creationId="{9B489248-9332-8C84-5703-4FD6F769917C}"/>
          </ac:graphicFrameMkLst>
        </pc:graphicFrameChg>
      </pc:sldChg>
      <pc:sldChg chg="modSp">
        <pc:chgData name="OFICINA DE GESTION DE LA CALIDAD" userId="S::dcalidad@unheval.edu.pe::9cde30ed-ddde-4ef8-a43a-e7d6e5ac994d" providerId="AD" clId="Web-{A7EC1FA6-A589-B6ED-B590-9C8086A20FEC}" dt="2024-03-07T13:08:58.234" v="283"/>
        <pc:sldMkLst>
          <pc:docMk/>
          <pc:sldMk cId="1835362046" sldId="308"/>
        </pc:sldMkLst>
        <pc:graphicFrameChg chg="mod modGraphic">
          <ac:chgData name="OFICINA DE GESTION DE LA CALIDAD" userId="S::dcalidad@unheval.edu.pe::9cde30ed-ddde-4ef8-a43a-e7d6e5ac994d" providerId="AD" clId="Web-{A7EC1FA6-A589-B6ED-B590-9C8086A20FEC}" dt="2024-03-07T13:08:58.234" v="283"/>
          <ac:graphicFrameMkLst>
            <pc:docMk/>
            <pc:sldMk cId="1835362046" sldId="308"/>
            <ac:graphicFrameMk id="2" creationId="{9B489248-9332-8C84-5703-4FD6F769917C}"/>
          </ac:graphicFrameMkLst>
        </pc:graphicFrameChg>
      </pc:sldChg>
      <pc:sldChg chg="addSp delSp modSp">
        <pc:chgData name="OFICINA DE GESTION DE LA CALIDAD" userId="S::dcalidad@unheval.edu.pe::9cde30ed-ddde-4ef8-a43a-e7d6e5ac994d" providerId="AD" clId="Web-{A7EC1FA6-A589-B6ED-B590-9C8086A20FEC}" dt="2024-03-07T13:10:38.142" v="306"/>
        <pc:sldMkLst>
          <pc:docMk/>
          <pc:sldMk cId="3945465417" sldId="309"/>
        </pc:sldMkLst>
        <pc:spChg chg="add">
          <ac:chgData name="OFICINA DE GESTION DE LA CALIDAD" userId="S::dcalidad@unheval.edu.pe::9cde30ed-ddde-4ef8-a43a-e7d6e5ac994d" providerId="AD" clId="Web-{A7EC1FA6-A589-B6ED-B590-9C8086A20FEC}" dt="2024-03-07T12:55:01.886" v="115"/>
          <ac:spMkLst>
            <pc:docMk/>
            <pc:sldMk cId="3945465417" sldId="309"/>
            <ac:spMk id="6" creationId="{2E0FA92B-DB78-9D4B-E183-1E7847270EA8}"/>
          </ac:spMkLst>
        </pc:spChg>
        <pc:spChg chg="add">
          <ac:chgData name="OFICINA DE GESTION DE LA CALIDAD" userId="S::dcalidad@unheval.edu.pe::9cde30ed-ddde-4ef8-a43a-e7d6e5ac994d" providerId="AD" clId="Web-{A7EC1FA6-A589-B6ED-B590-9C8086A20FEC}" dt="2024-03-07T12:55:01.948" v="116"/>
          <ac:spMkLst>
            <pc:docMk/>
            <pc:sldMk cId="3945465417" sldId="309"/>
            <ac:spMk id="8" creationId="{34AED260-7080-431B-E482-8E0DE509C1D4}"/>
          </ac:spMkLst>
        </pc:spChg>
        <pc:graphicFrameChg chg="mod modGraphic">
          <ac:chgData name="OFICINA DE GESTION DE LA CALIDAD" userId="S::dcalidad@unheval.edu.pe::9cde30ed-ddde-4ef8-a43a-e7d6e5ac994d" providerId="AD" clId="Web-{A7EC1FA6-A589-B6ED-B590-9C8086A20FEC}" dt="2024-03-07T13:10:38.142" v="306"/>
          <ac:graphicFrameMkLst>
            <pc:docMk/>
            <pc:sldMk cId="3945465417" sldId="309"/>
            <ac:graphicFrameMk id="2" creationId="{3035E72C-6674-818B-EFE7-C5946B40E828}"/>
          </ac:graphicFrameMkLst>
        </pc:graphicFrameChg>
        <pc:graphicFrameChg chg="add del">
          <ac:chgData name="OFICINA DE GESTION DE LA CALIDAD" userId="S::dcalidad@unheval.edu.pe::9cde30ed-ddde-4ef8-a43a-e7d6e5ac994d" providerId="AD" clId="Web-{A7EC1FA6-A589-B6ED-B590-9C8086A20FEC}" dt="2024-03-07T12:54:03.712" v="45"/>
          <ac:graphicFrameMkLst>
            <pc:docMk/>
            <pc:sldMk cId="3945465417" sldId="309"/>
            <ac:graphicFrameMk id="4" creationId="{F664DF4D-6666-994F-1B0C-A9D6E5E46F31}"/>
          </ac:graphicFrameMkLst>
        </pc:graphicFrameChg>
      </pc:sldChg>
    </pc:docChg>
  </pc:docChgLst>
  <pc:docChgLst>
    <pc:chgData name="OFICINA DE GESTION DE LA CALIDAD" userId="S::dcalidad@unheval.edu.pe::9cde30ed-ddde-4ef8-a43a-e7d6e5ac994d" providerId="AD" clId="Web-{A811F5CD-B75C-219D-E84A-31138DBE6E23}"/>
    <pc:docChg chg="addSld delSld modSld sldOrd">
      <pc:chgData name="OFICINA DE GESTION DE LA CALIDAD" userId="S::dcalidad@unheval.edu.pe::9cde30ed-ddde-4ef8-a43a-e7d6e5ac994d" providerId="AD" clId="Web-{A811F5CD-B75C-219D-E84A-31138DBE6E23}" dt="2024-03-07T01:37:52.819" v="1410"/>
      <pc:docMkLst>
        <pc:docMk/>
      </pc:docMkLst>
      <pc:sldChg chg="ord">
        <pc:chgData name="OFICINA DE GESTION DE LA CALIDAD" userId="S::dcalidad@unheval.edu.pe::9cde30ed-ddde-4ef8-a43a-e7d6e5ac994d" providerId="AD" clId="Web-{A811F5CD-B75C-219D-E84A-31138DBE6E23}" dt="2024-03-07T01:26:11.988" v="714"/>
        <pc:sldMkLst>
          <pc:docMk/>
          <pc:sldMk cId="4219858235" sldId="257"/>
        </pc:sldMkLst>
      </pc:sldChg>
      <pc:sldChg chg="modSp">
        <pc:chgData name="OFICINA DE GESTION DE LA CALIDAD" userId="S::dcalidad@unheval.edu.pe::9cde30ed-ddde-4ef8-a43a-e7d6e5ac994d" providerId="AD" clId="Web-{A811F5CD-B75C-219D-E84A-31138DBE6E23}" dt="2024-03-07T01:11:11.542" v="412"/>
        <pc:sldMkLst>
          <pc:docMk/>
          <pc:sldMk cId="3568446764" sldId="263"/>
        </pc:sldMkLst>
        <pc:graphicFrameChg chg="modGraphic">
          <ac:chgData name="OFICINA DE GESTION DE LA CALIDAD" userId="S::dcalidad@unheval.edu.pe::9cde30ed-ddde-4ef8-a43a-e7d6e5ac994d" providerId="AD" clId="Web-{A811F5CD-B75C-219D-E84A-31138DBE6E23}" dt="2024-03-07T01:11:11.542" v="412"/>
          <ac:graphicFrameMkLst>
            <pc:docMk/>
            <pc:sldMk cId="3568446764" sldId="263"/>
            <ac:graphicFrameMk id="2" creationId="{EB29E2DE-051B-0714-E23D-AC35E2D2256E}"/>
          </ac:graphicFrameMkLst>
        </pc:graphicFrameChg>
      </pc:sldChg>
      <pc:sldChg chg="modSp">
        <pc:chgData name="OFICINA DE GESTION DE LA CALIDAD" userId="S::dcalidad@unheval.edu.pe::9cde30ed-ddde-4ef8-a43a-e7d6e5ac994d" providerId="AD" clId="Web-{A811F5CD-B75C-219D-E84A-31138DBE6E23}" dt="2024-03-07T01:10:42.729" v="411"/>
        <pc:sldMkLst>
          <pc:docMk/>
          <pc:sldMk cId="590594626" sldId="275"/>
        </pc:sldMkLst>
        <pc:graphicFrameChg chg="mod modGraphic">
          <ac:chgData name="OFICINA DE GESTION DE LA CALIDAD" userId="S::dcalidad@unheval.edu.pe::9cde30ed-ddde-4ef8-a43a-e7d6e5ac994d" providerId="AD" clId="Web-{A811F5CD-B75C-219D-E84A-31138DBE6E23}" dt="2024-03-07T01:10:42.729" v="411"/>
          <ac:graphicFrameMkLst>
            <pc:docMk/>
            <pc:sldMk cId="590594626" sldId="275"/>
            <ac:graphicFrameMk id="2" creationId="{48DC5FC4-9F55-982D-FB69-4164949A43A0}"/>
          </ac:graphicFrameMkLst>
        </pc:graphicFrameChg>
      </pc:sldChg>
      <pc:sldChg chg="delSp modSp">
        <pc:chgData name="OFICINA DE GESTION DE LA CALIDAD" userId="S::dcalidad@unheval.edu.pe::9cde30ed-ddde-4ef8-a43a-e7d6e5ac994d" providerId="AD" clId="Web-{A811F5CD-B75C-219D-E84A-31138DBE6E23}" dt="2024-03-07T01:00:33.869" v="148" actId="20577"/>
        <pc:sldMkLst>
          <pc:docMk/>
          <pc:sldMk cId="3876738358" sldId="295"/>
        </pc:sldMkLst>
        <pc:spChg chg="del mod">
          <ac:chgData name="OFICINA DE GESTION DE LA CALIDAD" userId="S::dcalidad@unheval.edu.pe::9cde30ed-ddde-4ef8-a43a-e7d6e5ac994d" providerId="AD" clId="Web-{A811F5CD-B75C-219D-E84A-31138DBE6E23}" dt="2024-03-07T00:58:23.741" v="1"/>
          <ac:spMkLst>
            <pc:docMk/>
            <pc:sldMk cId="3876738358" sldId="295"/>
            <ac:spMk id="4" creationId="{F8DA7209-9C04-4BDD-3576-B9AFB4F60DF7}"/>
          </ac:spMkLst>
        </pc:spChg>
        <pc:spChg chg="mod">
          <ac:chgData name="OFICINA DE GESTION DE LA CALIDAD" userId="S::dcalidad@unheval.edu.pe::9cde30ed-ddde-4ef8-a43a-e7d6e5ac994d" providerId="AD" clId="Web-{A811F5CD-B75C-219D-E84A-31138DBE6E23}" dt="2024-03-07T01:00:33.869" v="148" actId="20577"/>
          <ac:spMkLst>
            <pc:docMk/>
            <pc:sldMk cId="3876738358" sldId="295"/>
            <ac:spMk id="6" creationId="{A536F19B-6B49-8A26-F1F6-AEA4D4AD1258}"/>
          </ac:spMkLst>
        </pc:spChg>
        <pc:spChg chg="mod">
          <ac:chgData name="OFICINA DE GESTION DE LA CALIDAD" userId="S::dcalidad@unheval.edu.pe::9cde30ed-ddde-4ef8-a43a-e7d6e5ac994d" providerId="AD" clId="Web-{A811F5CD-B75C-219D-E84A-31138DBE6E23}" dt="2024-03-07T01:00:09.822" v="83" actId="1076"/>
          <ac:spMkLst>
            <pc:docMk/>
            <pc:sldMk cId="3876738358" sldId="295"/>
            <ac:spMk id="7" creationId="{D1D4F5F0-F335-48B4-9834-5837E0C3EF78}"/>
          </ac:spMkLst>
        </pc:spChg>
      </pc:sldChg>
      <pc:sldChg chg="modSp">
        <pc:chgData name="OFICINA DE GESTION DE LA CALIDAD" userId="S::dcalidad@unheval.edu.pe::9cde30ed-ddde-4ef8-a43a-e7d6e5ac994d" providerId="AD" clId="Web-{A811F5CD-B75C-219D-E84A-31138DBE6E23}" dt="2024-03-07T01:00:57.120" v="161" actId="20577"/>
        <pc:sldMkLst>
          <pc:docMk/>
          <pc:sldMk cId="3796443493" sldId="296"/>
        </pc:sldMkLst>
        <pc:spChg chg="mod">
          <ac:chgData name="OFICINA DE GESTION DE LA CALIDAD" userId="S::dcalidad@unheval.edu.pe::9cde30ed-ddde-4ef8-a43a-e7d6e5ac994d" providerId="AD" clId="Web-{A811F5CD-B75C-219D-E84A-31138DBE6E23}" dt="2024-03-07T01:00:57.120" v="161" actId="20577"/>
          <ac:spMkLst>
            <pc:docMk/>
            <pc:sldMk cId="3796443493" sldId="296"/>
            <ac:spMk id="60" creationId="{00000000-0000-0000-0000-000000000000}"/>
          </ac:spMkLst>
        </pc:spChg>
      </pc:sldChg>
      <pc:sldChg chg="modSp">
        <pc:chgData name="OFICINA DE GESTION DE LA CALIDAD" userId="S::dcalidad@unheval.edu.pe::9cde30ed-ddde-4ef8-a43a-e7d6e5ac994d" providerId="AD" clId="Web-{A811F5CD-B75C-219D-E84A-31138DBE6E23}" dt="2024-03-07T01:03:43.437" v="199"/>
        <pc:sldMkLst>
          <pc:docMk/>
          <pc:sldMk cId="2523479802" sldId="305"/>
        </pc:sldMkLst>
        <pc:graphicFrameChg chg="mod modGraphic">
          <ac:chgData name="OFICINA DE GESTION DE LA CALIDAD" userId="S::dcalidad@unheval.edu.pe::9cde30ed-ddde-4ef8-a43a-e7d6e5ac994d" providerId="AD" clId="Web-{A811F5CD-B75C-219D-E84A-31138DBE6E23}" dt="2024-03-07T01:03:14.155" v="175"/>
          <ac:graphicFrameMkLst>
            <pc:docMk/>
            <pc:sldMk cId="2523479802" sldId="305"/>
            <ac:graphicFrameMk id="2" creationId="{104C0661-E73B-6B54-3343-C41362F2AC37}"/>
          </ac:graphicFrameMkLst>
        </pc:graphicFrameChg>
        <pc:graphicFrameChg chg="mod modGraphic">
          <ac:chgData name="OFICINA DE GESTION DE LA CALIDAD" userId="S::dcalidad@unheval.edu.pe::9cde30ed-ddde-4ef8-a43a-e7d6e5ac994d" providerId="AD" clId="Web-{A811F5CD-B75C-219D-E84A-31138DBE6E23}" dt="2024-03-07T01:03:43.437" v="199"/>
          <ac:graphicFrameMkLst>
            <pc:docMk/>
            <pc:sldMk cId="2523479802" sldId="305"/>
            <ac:graphicFrameMk id="3" creationId="{99779F19-B5A0-A82F-9AAB-61FE30CE2DD8}"/>
          </ac:graphicFrameMkLst>
        </pc:graphicFrameChg>
      </pc:sldChg>
      <pc:sldChg chg="modSp">
        <pc:chgData name="OFICINA DE GESTION DE LA CALIDAD" userId="S::dcalidad@unheval.edu.pe::9cde30ed-ddde-4ef8-a43a-e7d6e5ac994d" providerId="AD" clId="Web-{A811F5CD-B75C-219D-E84A-31138DBE6E23}" dt="2024-03-07T01:04:07.578" v="219"/>
        <pc:sldMkLst>
          <pc:docMk/>
          <pc:sldMk cId="1993878977" sldId="306"/>
        </pc:sldMkLst>
        <pc:graphicFrameChg chg="mod modGraphic">
          <ac:chgData name="OFICINA DE GESTION DE LA CALIDAD" userId="S::dcalidad@unheval.edu.pe::9cde30ed-ddde-4ef8-a43a-e7d6e5ac994d" providerId="AD" clId="Web-{A811F5CD-B75C-219D-E84A-31138DBE6E23}" dt="2024-03-07T01:04:07.578" v="219"/>
          <ac:graphicFrameMkLst>
            <pc:docMk/>
            <pc:sldMk cId="1993878977" sldId="306"/>
            <ac:graphicFrameMk id="2" creationId="{B4D97520-86BC-50B6-272F-66A27D1ECA17}"/>
          </ac:graphicFrameMkLst>
        </pc:graphicFrameChg>
      </pc:sldChg>
      <pc:sldChg chg="modSp">
        <pc:chgData name="OFICINA DE GESTION DE LA CALIDAD" userId="S::dcalidad@unheval.edu.pe::9cde30ed-ddde-4ef8-a43a-e7d6e5ac994d" providerId="AD" clId="Web-{A811F5CD-B75C-219D-E84A-31138DBE6E23}" dt="2024-03-07T01:02:25.654" v="165"/>
        <pc:sldMkLst>
          <pc:docMk/>
          <pc:sldMk cId="3225992508" sldId="307"/>
        </pc:sldMkLst>
        <pc:graphicFrameChg chg="modGraphic">
          <ac:chgData name="OFICINA DE GESTION DE LA CALIDAD" userId="S::dcalidad@unheval.edu.pe::9cde30ed-ddde-4ef8-a43a-e7d6e5ac994d" providerId="AD" clId="Web-{A811F5CD-B75C-219D-E84A-31138DBE6E23}" dt="2024-03-07T01:02:25.654" v="165"/>
          <ac:graphicFrameMkLst>
            <pc:docMk/>
            <pc:sldMk cId="3225992508" sldId="307"/>
            <ac:graphicFrameMk id="2" creationId="{9B489248-9332-8C84-5703-4FD6F769917C}"/>
          </ac:graphicFrameMkLst>
        </pc:graphicFrameChg>
      </pc:sldChg>
      <pc:sldChg chg="modSp">
        <pc:chgData name="OFICINA DE GESTION DE LA CALIDAD" userId="S::dcalidad@unheval.edu.pe::9cde30ed-ddde-4ef8-a43a-e7d6e5ac994d" providerId="AD" clId="Web-{A811F5CD-B75C-219D-E84A-31138DBE6E23}" dt="2024-03-07T01:05:34.534" v="220"/>
        <pc:sldMkLst>
          <pc:docMk/>
          <pc:sldMk cId="1835362046" sldId="308"/>
        </pc:sldMkLst>
        <pc:graphicFrameChg chg="modGraphic">
          <ac:chgData name="OFICINA DE GESTION DE LA CALIDAD" userId="S::dcalidad@unheval.edu.pe::9cde30ed-ddde-4ef8-a43a-e7d6e5ac994d" providerId="AD" clId="Web-{A811F5CD-B75C-219D-E84A-31138DBE6E23}" dt="2024-03-07T01:05:34.534" v="220"/>
          <ac:graphicFrameMkLst>
            <pc:docMk/>
            <pc:sldMk cId="1835362046" sldId="308"/>
            <ac:graphicFrameMk id="2" creationId="{9B489248-9332-8C84-5703-4FD6F769917C}"/>
          </ac:graphicFrameMkLst>
        </pc:graphicFrameChg>
      </pc:sldChg>
      <pc:sldChg chg="modSp">
        <pc:chgData name="OFICINA DE GESTION DE LA CALIDAD" userId="S::dcalidad@unheval.edu.pe::9cde30ed-ddde-4ef8-a43a-e7d6e5ac994d" providerId="AD" clId="Web-{A811F5CD-B75C-219D-E84A-31138DBE6E23}" dt="2024-03-07T01:11:18.824" v="413"/>
        <pc:sldMkLst>
          <pc:docMk/>
          <pc:sldMk cId="3945465417" sldId="309"/>
        </pc:sldMkLst>
        <pc:graphicFrameChg chg="modGraphic">
          <ac:chgData name="OFICINA DE GESTION DE LA CALIDAD" userId="S::dcalidad@unheval.edu.pe::9cde30ed-ddde-4ef8-a43a-e7d6e5ac994d" providerId="AD" clId="Web-{A811F5CD-B75C-219D-E84A-31138DBE6E23}" dt="2024-03-07T01:11:18.824" v="413"/>
          <ac:graphicFrameMkLst>
            <pc:docMk/>
            <pc:sldMk cId="3945465417" sldId="309"/>
            <ac:graphicFrameMk id="2" creationId="{3035E72C-6674-818B-EFE7-C5946B40E828}"/>
          </ac:graphicFrameMkLst>
        </pc:graphicFrameChg>
      </pc:sldChg>
      <pc:sldChg chg="addSp delSp modSp new del ord">
        <pc:chgData name="OFICINA DE GESTION DE LA CALIDAD" userId="S::dcalidad@unheval.edu.pe::9cde30ed-ddde-4ef8-a43a-e7d6e5ac994d" providerId="AD" clId="Web-{A811F5CD-B75C-219D-E84A-31138DBE6E23}" dt="2024-03-07T01:37:52.819" v="1410"/>
        <pc:sldMkLst>
          <pc:docMk/>
          <pc:sldMk cId="1289113965" sldId="365"/>
        </pc:sldMkLst>
        <pc:picChg chg="add del mod">
          <ac:chgData name="OFICINA DE GESTION DE LA CALIDAD" userId="S::dcalidad@unheval.edu.pe::9cde30ed-ddde-4ef8-a43a-e7d6e5ac994d" providerId="AD" clId="Web-{A811F5CD-B75C-219D-E84A-31138DBE6E23}" dt="2024-03-07T01:21:30.777" v="673"/>
          <ac:picMkLst>
            <pc:docMk/>
            <pc:sldMk cId="1289113965" sldId="365"/>
            <ac:picMk id="2" creationId="{36899AAC-8841-C3AD-89D5-006940CCF614}"/>
          </ac:picMkLst>
        </pc:picChg>
        <pc:picChg chg="add del mod">
          <ac:chgData name="OFICINA DE GESTION DE LA CALIDAD" userId="S::dcalidad@unheval.edu.pe::9cde30ed-ddde-4ef8-a43a-e7d6e5ac994d" providerId="AD" clId="Web-{A811F5CD-B75C-219D-E84A-31138DBE6E23}" dt="2024-03-07T01:21:56.200" v="675"/>
          <ac:picMkLst>
            <pc:docMk/>
            <pc:sldMk cId="1289113965" sldId="365"/>
            <ac:picMk id="3" creationId="{60CB4654-FCC1-43FF-D629-69A9C894E3D9}"/>
          </ac:picMkLst>
        </pc:picChg>
      </pc:sldChg>
      <pc:sldChg chg="addSp modSp add ord replId">
        <pc:chgData name="OFICINA DE GESTION DE LA CALIDAD" userId="S::dcalidad@unheval.edu.pe::9cde30ed-ddde-4ef8-a43a-e7d6e5ac994d" providerId="AD" clId="Web-{A811F5CD-B75C-219D-E84A-31138DBE6E23}" dt="2024-03-07T01:31:03.277" v="755"/>
        <pc:sldMkLst>
          <pc:docMk/>
          <pc:sldMk cId="2752917114" sldId="366"/>
        </pc:sldMkLst>
        <pc:spChg chg="mod">
          <ac:chgData name="OFICINA DE GESTION DE LA CALIDAD" userId="S::dcalidad@unheval.edu.pe::9cde30ed-ddde-4ef8-a43a-e7d6e5ac994d" providerId="AD" clId="Web-{A811F5CD-B75C-219D-E84A-31138DBE6E23}" dt="2024-03-07T01:17:48.178" v="615" actId="20577"/>
          <ac:spMkLst>
            <pc:docMk/>
            <pc:sldMk cId="2752917114" sldId="366"/>
            <ac:spMk id="26" creationId="{55636646-FE4E-7845-79EF-E306C05CCE95}"/>
          </ac:spMkLst>
        </pc:spChg>
        <pc:spChg chg="mod">
          <ac:chgData name="OFICINA DE GESTION DE LA CALIDAD" userId="S::dcalidad@unheval.edu.pe::9cde30ed-ddde-4ef8-a43a-e7d6e5ac994d" providerId="AD" clId="Web-{A811F5CD-B75C-219D-E84A-31138DBE6E23}" dt="2024-03-07T01:12:41.764" v="440" actId="20577"/>
          <ac:spMkLst>
            <pc:docMk/>
            <pc:sldMk cId="2752917114" sldId="366"/>
            <ac:spMk id="31" creationId="{9CA106F8-859F-DE14-6A4C-17C7E1DE90BB}"/>
          </ac:spMkLst>
        </pc:spChg>
        <pc:graphicFrameChg chg="add mod modGraphic">
          <ac:chgData name="OFICINA DE GESTION DE LA CALIDAD" userId="S::dcalidad@unheval.edu.pe::9cde30ed-ddde-4ef8-a43a-e7d6e5ac994d" providerId="AD" clId="Web-{A811F5CD-B75C-219D-E84A-31138DBE6E23}" dt="2024-03-07T01:18:58.148" v="669"/>
          <ac:graphicFrameMkLst>
            <pc:docMk/>
            <pc:sldMk cId="2752917114" sldId="366"/>
            <ac:graphicFrameMk id="5" creationId="{435B9ACA-15FF-EA26-65B6-A98F46C2BE72}"/>
          </ac:graphicFrameMkLst>
        </pc:graphicFrameChg>
      </pc:sldChg>
      <pc:sldChg chg="addSp delSp modSp add replId">
        <pc:chgData name="OFICINA DE GESTION DE LA CALIDAD" userId="S::dcalidad@unheval.edu.pe::9cde30ed-ddde-4ef8-a43a-e7d6e5ac994d" providerId="AD" clId="Web-{A811F5CD-B75C-219D-E84A-31138DBE6E23}" dt="2024-03-07T01:32:30.013" v="763" actId="20577"/>
        <pc:sldMkLst>
          <pc:docMk/>
          <pc:sldMk cId="4013097066" sldId="367"/>
        </pc:sldMkLst>
        <pc:spChg chg="mod">
          <ac:chgData name="OFICINA DE GESTION DE LA CALIDAD" userId="S::dcalidad@unheval.edu.pe::9cde30ed-ddde-4ef8-a43a-e7d6e5ac994d" providerId="AD" clId="Web-{A811F5CD-B75C-219D-E84A-31138DBE6E23}" dt="2024-03-07T01:32:07.013" v="761"/>
          <ac:spMkLst>
            <pc:docMk/>
            <pc:sldMk cId="4013097066" sldId="367"/>
            <ac:spMk id="3" creationId="{57F60BF8-10B5-FC6B-2456-832D5DCA975A}"/>
          </ac:spMkLst>
        </pc:spChg>
        <pc:spChg chg="add mod">
          <ac:chgData name="OFICINA DE GESTION DE LA CALIDAD" userId="S::dcalidad@unheval.edu.pe::9cde30ed-ddde-4ef8-a43a-e7d6e5ac994d" providerId="AD" clId="Web-{A811F5CD-B75C-219D-E84A-31138DBE6E23}" dt="2024-03-07T01:32:30.013" v="763" actId="20577"/>
          <ac:spMkLst>
            <pc:docMk/>
            <pc:sldMk cId="4013097066" sldId="367"/>
            <ac:spMk id="6" creationId="{AE82635C-460C-D438-D588-4B2DD45B0209}"/>
          </ac:spMkLst>
        </pc:spChg>
        <pc:spChg chg="del mod">
          <ac:chgData name="OFICINA DE GESTION DE LA CALIDAD" userId="S::dcalidad@unheval.edu.pe::9cde30ed-ddde-4ef8-a43a-e7d6e5ac994d" providerId="AD" clId="Web-{A811F5CD-B75C-219D-E84A-31138DBE6E23}" dt="2024-03-07T01:24:40.954" v="693"/>
          <ac:spMkLst>
            <pc:docMk/>
            <pc:sldMk cId="4013097066" sldId="367"/>
            <ac:spMk id="26" creationId="{55636646-FE4E-7845-79EF-E306C05CCE95}"/>
          </ac:spMkLst>
        </pc:spChg>
        <pc:spChg chg="mod">
          <ac:chgData name="OFICINA DE GESTION DE LA CALIDAD" userId="S::dcalidad@unheval.edu.pe::9cde30ed-ddde-4ef8-a43a-e7d6e5ac994d" providerId="AD" clId="Web-{A811F5CD-B75C-219D-E84A-31138DBE6E23}" dt="2024-03-07T01:31:48.200" v="759"/>
          <ac:spMkLst>
            <pc:docMk/>
            <pc:sldMk cId="4013097066" sldId="367"/>
            <ac:spMk id="31" creationId="{9CA106F8-859F-DE14-6A4C-17C7E1DE90BB}"/>
          </ac:spMkLst>
        </pc:spChg>
        <pc:graphicFrameChg chg="del mod modGraphic">
          <ac:chgData name="OFICINA DE GESTION DE LA CALIDAD" userId="S::dcalidad@unheval.edu.pe::9cde30ed-ddde-4ef8-a43a-e7d6e5ac994d" providerId="AD" clId="Web-{A811F5CD-B75C-219D-E84A-31138DBE6E23}" dt="2024-03-07T01:24:44.861" v="696"/>
          <ac:graphicFrameMkLst>
            <pc:docMk/>
            <pc:sldMk cId="4013097066" sldId="367"/>
            <ac:graphicFrameMk id="5" creationId="{435B9ACA-15FF-EA26-65B6-A98F46C2BE72}"/>
          </ac:graphicFrameMkLst>
        </pc:graphicFrameChg>
        <pc:picChg chg="add mod">
          <ac:chgData name="OFICINA DE GESTION DE LA CALIDAD" userId="S::dcalidad@unheval.edu.pe::9cde30ed-ddde-4ef8-a43a-e7d6e5ac994d" providerId="AD" clId="Web-{A811F5CD-B75C-219D-E84A-31138DBE6E23}" dt="2024-03-07T01:24:57.158" v="698" actId="1076"/>
          <ac:picMkLst>
            <pc:docMk/>
            <pc:sldMk cId="4013097066" sldId="367"/>
            <ac:picMk id="4" creationId="{6250A6FF-BDCB-7A4A-9A66-3638473CEB44}"/>
          </ac:picMkLst>
        </pc:picChg>
      </pc:sldChg>
      <pc:sldChg chg="addSp delSp modSp add replId">
        <pc:chgData name="OFICINA DE GESTION DE LA CALIDAD" userId="S::dcalidad@unheval.edu.pe::9cde30ed-ddde-4ef8-a43a-e7d6e5ac994d" providerId="AD" clId="Web-{A811F5CD-B75C-219D-E84A-31138DBE6E23}" dt="2024-03-07T01:30:55.417" v="754" actId="1076"/>
        <pc:sldMkLst>
          <pc:docMk/>
          <pc:sldMk cId="1500873980" sldId="368"/>
        </pc:sldMkLst>
        <pc:spChg chg="del">
          <ac:chgData name="OFICINA DE GESTION DE LA CALIDAD" userId="S::dcalidad@unheval.edu.pe::9cde30ed-ddde-4ef8-a43a-e7d6e5ac994d" providerId="AD" clId="Web-{A811F5CD-B75C-219D-E84A-31138DBE6E23}" dt="2024-03-07T01:30:43.214" v="750"/>
          <ac:spMkLst>
            <pc:docMk/>
            <pc:sldMk cId="1500873980" sldId="368"/>
            <ac:spMk id="3" creationId="{57F60BF8-10B5-FC6B-2456-832D5DCA975A}"/>
          </ac:spMkLst>
        </pc:spChg>
        <pc:spChg chg="del">
          <ac:chgData name="OFICINA DE GESTION DE LA CALIDAD" userId="S::dcalidad@unheval.edu.pe::9cde30ed-ddde-4ef8-a43a-e7d6e5ac994d" providerId="AD" clId="Web-{A811F5CD-B75C-219D-E84A-31138DBE6E23}" dt="2024-03-07T01:26:34.145" v="716"/>
          <ac:spMkLst>
            <pc:docMk/>
            <pc:sldMk cId="1500873980" sldId="368"/>
            <ac:spMk id="26" creationId="{55636646-FE4E-7845-79EF-E306C05CCE95}"/>
          </ac:spMkLst>
        </pc:spChg>
        <pc:spChg chg="mod">
          <ac:chgData name="OFICINA DE GESTION DE LA CALIDAD" userId="S::dcalidad@unheval.edu.pe::9cde30ed-ddde-4ef8-a43a-e7d6e5ac994d" providerId="AD" clId="Web-{A811F5CD-B75C-219D-E84A-31138DBE6E23}" dt="2024-03-07T01:30:46.667" v="751" actId="1076"/>
          <ac:spMkLst>
            <pc:docMk/>
            <pc:sldMk cId="1500873980" sldId="368"/>
            <ac:spMk id="31" creationId="{9CA106F8-859F-DE14-6A4C-17C7E1DE90BB}"/>
          </ac:spMkLst>
        </pc:spChg>
        <pc:graphicFrameChg chg="del">
          <ac:chgData name="OFICINA DE GESTION DE LA CALIDAD" userId="S::dcalidad@unheval.edu.pe::9cde30ed-ddde-4ef8-a43a-e7d6e5ac994d" providerId="AD" clId="Web-{A811F5CD-B75C-219D-E84A-31138DBE6E23}" dt="2024-03-07T01:26:36.192" v="717"/>
          <ac:graphicFrameMkLst>
            <pc:docMk/>
            <pc:sldMk cId="1500873980" sldId="368"/>
            <ac:graphicFrameMk id="5" creationId="{435B9ACA-15FF-EA26-65B6-A98F46C2BE72}"/>
          </ac:graphicFrameMkLst>
        </pc:graphicFrameChg>
        <pc:picChg chg="add mod">
          <ac:chgData name="OFICINA DE GESTION DE LA CALIDAD" userId="S::dcalidad@unheval.edu.pe::9cde30ed-ddde-4ef8-a43a-e7d6e5ac994d" providerId="AD" clId="Web-{A811F5CD-B75C-219D-E84A-31138DBE6E23}" dt="2024-03-07T01:30:55.417" v="754" actId="1076"/>
          <ac:picMkLst>
            <pc:docMk/>
            <pc:sldMk cId="1500873980" sldId="368"/>
            <ac:picMk id="4" creationId="{591DABA4-E2EA-9D6E-D9CD-3A5A5AE8896B}"/>
          </ac:picMkLst>
        </pc:picChg>
        <pc:picChg chg="mod">
          <ac:chgData name="OFICINA DE GESTION DE LA CALIDAD" userId="S::dcalidad@unheval.edu.pe::9cde30ed-ddde-4ef8-a43a-e7d6e5ac994d" providerId="AD" clId="Web-{A811F5CD-B75C-219D-E84A-31138DBE6E23}" dt="2024-03-07T01:29:33.696" v="720" actId="1076"/>
          <ac:picMkLst>
            <pc:docMk/>
            <pc:sldMk cId="1500873980" sldId="368"/>
            <ac:picMk id="25" creationId="{AE5D549C-ABD3-A7D4-7FC1-6B280EA3A792}"/>
          </ac:picMkLst>
        </pc:picChg>
      </pc:sldChg>
      <pc:sldChg chg="modSp add replId">
        <pc:chgData name="OFICINA DE GESTION DE LA CALIDAD" userId="S::dcalidad@unheval.edu.pe::9cde30ed-ddde-4ef8-a43a-e7d6e5ac994d" providerId="AD" clId="Web-{A811F5CD-B75C-219D-E84A-31138DBE6E23}" dt="2024-03-07T01:37:25.959" v="1408" actId="20577"/>
        <pc:sldMkLst>
          <pc:docMk/>
          <pc:sldMk cId="379690396" sldId="369"/>
        </pc:sldMkLst>
        <pc:spChg chg="mod">
          <ac:chgData name="OFICINA DE GESTION DE LA CALIDAD" userId="S::dcalidad@unheval.edu.pe::9cde30ed-ddde-4ef8-a43a-e7d6e5ac994d" providerId="AD" clId="Web-{A811F5CD-B75C-219D-E84A-31138DBE6E23}" dt="2024-03-07T01:37:25.959" v="1408" actId="20577"/>
          <ac:spMkLst>
            <pc:docMk/>
            <pc:sldMk cId="379690396" sldId="369"/>
            <ac:spMk id="26" creationId="{55636646-FE4E-7845-79EF-E306C05CCE95}"/>
          </ac:spMkLst>
        </pc:spChg>
        <pc:spChg chg="mod">
          <ac:chgData name="OFICINA DE GESTION DE LA CALIDAD" userId="S::dcalidad@unheval.edu.pe::9cde30ed-ddde-4ef8-a43a-e7d6e5ac994d" providerId="AD" clId="Web-{A811F5CD-B75C-219D-E84A-31138DBE6E23}" dt="2024-03-07T01:33:08.483" v="774" actId="20577"/>
          <ac:spMkLst>
            <pc:docMk/>
            <pc:sldMk cId="379690396" sldId="369"/>
            <ac:spMk id="31" creationId="{9CA106F8-859F-DE14-6A4C-17C7E1DE90BB}"/>
          </ac:spMkLst>
        </pc:spChg>
      </pc:sldChg>
      <pc:sldChg chg="add del replId">
        <pc:chgData name="OFICINA DE GESTION DE LA CALIDAD" userId="S::dcalidad@unheval.edu.pe::9cde30ed-ddde-4ef8-a43a-e7d6e5ac994d" providerId="AD" clId="Web-{A811F5CD-B75C-219D-E84A-31138DBE6E23}" dt="2024-03-07T01:37:49.100" v="1409"/>
        <pc:sldMkLst>
          <pc:docMk/>
          <pc:sldMk cId="539808524" sldId="370"/>
        </pc:sldMkLst>
      </pc:sldChg>
    </pc:docChg>
  </pc:docChgLst>
  <pc:docChgLst>
    <pc:chgData name="OFICINA DE GESTION DE LA CALIDAD" userId="S::dcalidad@unheval.edu.pe::9cde30ed-ddde-4ef8-a43a-e7d6e5ac994d" providerId="AD" clId="Web-{4C7C6D94-BCF4-46D4-4DE2-01D4AC4B97B7}"/>
    <pc:docChg chg="addSld delSld modSld">
      <pc:chgData name="OFICINA DE GESTION DE LA CALIDAD" userId="S::dcalidad@unheval.edu.pe::9cde30ed-ddde-4ef8-a43a-e7d6e5ac994d" providerId="AD" clId="Web-{4C7C6D94-BCF4-46D4-4DE2-01D4AC4B97B7}" dt="2024-03-07T06:08:38.442" v="654"/>
      <pc:docMkLst>
        <pc:docMk/>
      </pc:docMkLst>
      <pc:sldChg chg="addSp delSp modSp">
        <pc:chgData name="OFICINA DE GESTION DE LA CALIDAD" userId="S::dcalidad@unheval.edu.pe::9cde30ed-ddde-4ef8-a43a-e7d6e5ac994d" providerId="AD" clId="Web-{4C7C6D94-BCF4-46D4-4DE2-01D4AC4B97B7}" dt="2024-03-07T06:08:38.442" v="654"/>
        <pc:sldMkLst>
          <pc:docMk/>
          <pc:sldMk cId="590594626" sldId="275"/>
        </pc:sldMkLst>
        <pc:spChg chg="add">
          <ac:chgData name="OFICINA DE GESTION DE LA CALIDAD" userId="S::dcalidad@unheval.edu.pe::9cde30ed-ddde-4ef8-a43a-e7d6e5ac994d" providerId="AD" clId="Web-{4C7C6D94-BCF4-46D4-4DE2-01D4AC4B97B7}" dt="2024-03-07T06:08:38.379" v="653"/>
          <ac:spMkLst>
            <pc:docMk/>
            <pc:sldMk cId="590594626" sldId="275"/>
            <ac:spMk id="6" creationId="{B918C86B-4722-FAB9-7B2E-17FD89C49422}"/>
          </ac:spMkLst>
        </pc:spChg>
        <pc:spChg chg="add">
          <ac:chgData name="OFICINA DE GESTION DE LA CALIDAD" userId="S::dcalidad@unheval.edu.pe::9cde30ed-ddde-4ef8-a43a-e7d6e5ac994d" providerId="AD" clId="Web-{4C7C6D94-BCF4-46D4-4DE2-01D4AC4B97B7}" dt="2024-03-07T06:08:38.442" v="654"/>
          <ac:spMkLst>
            <pc:docMk/>
            <pc:sldMk cId="590594626" sldId="275"/>
            <ac:spMk id="8" creationId="{95346BB2-06EC-40C0-2007-5733A51258C8}"/>
          </ac:spMkLst>
        </pc:spChg>
        <pc:graphicFrameChg chg="mod modGraphic">
          <ac:chgData name="OFICINA DE GESTION DE LA CALIDAD" userId="S::dcalidad@unheval.edu.pe::9cde30ed-ddde-4ef8-a43a-e7d6e5ac994d" providerId="AD" clId="Web-{4C7C6D94-BCF4-46D4-4DE2-01D4AC4B97B7}" dt="2024-03-07T06:07:54.034" v="652"/>
          <ac:graphicFrameMkLst>
            <pc:docMk/>
            <pc:sldMk cId="590594626" sldId="275"/>
            <ac:graphicFrameMk id="2" creationId="{48DC5FC4-9F55-982D-FB69-4164949A43A0}"/>
          </ac:graphicFrameMkLst>
        </pc:graphicFrameChg>
        <pc:graphicFrameChg chg="add del mod modGraphic">
          <ac:chgData name="OFICINA DE GESTION DE LA CALIDAD" userId="S::dcalidad@unheval.edu.pe::9cde30ed-ddde-4ef8-a43a-e7d6e5ac994d" providerId="AD" clId="Web-{4C7C6D94-BCF4-46D4-4DE2-01D4AC4B97B7}" dt="2024-03-07T06:07:27.877" v="591"/>
          <ac:graphicFrameMkLst>
            <pc:docMk/>
            <pc:sldMk cId="590594626" sldId="275"/>
            <ac:graphicFrameMk id="4" creationId="{D6D81592-FAA5-0E5F-FD20-87F4EB5A80A7}"/>
          </ac:graphicFrameMkLst>
        </pc:graphicFrameChg>
      </pc:sldChg>
      <pc:sldChg chg="modSp">
        <pc:chgData name="OFICINA DE GESTION DE LA CALIDAD" userId="S::dcalidad@unheval.edu.pe::9cde30ed-ddde-4ef8-a43a-e7d6e5ac994d" providerId="AD" clId="Web-{4C7C6D94-BCF4-46D4-4DE2-01D4AC4B97B7}" dt="2024-03-07T05:38:26.824" v="69" actId="20577"/>
        <pc:sldMkLst>
          <pc:docMk/>
          <pc:sldMk cId="3876738358" sldId="295"/>
        </pc:sldMkLst>
        <pc:spChg chg="mod">
          <ac:chgData name="OFICINA DE GESTION DE LA CALIDAD" userId="S::dcalidad@unheval.edu.pe::9cde30ed-ddde-4ef8-a43a-e7d6e5ac994d" providerId="AD" clId="Web-{4C7C6D94-BCF4-46D4-4DE2-01D4AC4B97B7}" dt="2024-03-07T05:38:26.824" v="69" actId="20577"/>
          <ac:spMkLst>
            <pc:docMk/>
            <pc:sldMk cId="3876738358" sldId="295"/>
            <ac:spMk id="6" creationId="{A536F19B-6B49-8A26-F1F6-AEA4D4AD1258}"/>
          </ac:spMkLst>
        </pc:spChg>
      </pc:sldChg>
      <pc:sldChg chg="modSp">
        <pc:chgData name="OFICINA DE GESTION DE LA CALIDAD" userId="S::dcalidad@unheval.edu.pe::9cde30ed-ddde-4ef8-a43a-e7d6e5ac994d" providerId="AD" clId="Web-{4C7C6D94-BCF4-46D4-4DE2-01D4AC4B97B7}" dt="2024-03-07T05:25:23.584" v="23" actId="14100"/>
        <pc:sldMkLst>
          <pc:docMk/>
          <pc:sldMk cId="3796443493" sldId="296"/>
        </pc:sldMkLst>
        <pc:spChg chg="mod">
          <ac:chgData name="OFICINA DE GESTION DE LA CALIDAD" userId="S::dcalidad@unheval.edu.pe::9cde30ed-ddde-4ef8-a43a-e7d6e5ac994d" providerId="AD" clId="Web-{4C7C6D94-BCF4-46D4-4DE2-01D4AC4B97B7}" dt="2024-03-07T05:25:04.537" v="1"/>
          <ac:spMkLst>
            <pc:docMk/>
            <pc:sldMk cId="3796443493" sldId="296"/>
            <ac:spMk id="2" creationId="{BD51192F-57C7-4258-A978-DDF31DBFE4B0}"/>
          </ac:spMkLst>
        </pc:spChg>
        <pc:spChg chg="mod">
          <ac:chgData name="OFICINA DE GESTION DE LA CALIDAD" userId="S::dcalidad@unheval.edu.pe::9cde30ed-ddde-4ef8-a43a-e7d6e5ac994d" providerId="AD" clId="Web-{4C7C6D94-BCF4-46D4-4DE2-01D4AC4B97B7}" dt="2024-03-07T05:25:04.553" v="18"/>
          <ac:spMkLst>
            <pc:docMk/>
            <pc:sldMk cId="3796443493" sldId="296"/>
            <ac:spMk id="5" creationId="{00000000-0000-0000-0000-000000000000}"/>
          </ac:spMkLst>
        </pc:spChg>
        <pc:spChg chg="mod">
          <ac:chgData name="OFICINA DE GESTION DE LA CALIDAD" userId="S::dcalidad@unheval.edu.pe::9cde30ed-ddde-4ef8-a43a-e7d6e5ac994d" providerId="AD" clId="Web-{4C7C6D94-BCF4-46D4-4DE2-01D4AC4B97B7}" dt="2024-03-07T05:25:20.397" v="22" actId="1076"/>
          <ac:spMkLst>
            <pc:docMk/>
            <pc:sldMk cId="3796443493" sldId="296"/>
            <ac:spMk id="8" creationId="{00000000-0000-0000-0000-000000000000}"/>
          </ac:spMkLst>
        </pc:spChg>
        <pc:spChg chg="mod">
          <ac:chgData name="OFICINA DE GESTION DE LA CALIDAD" userId="S::dcalidad@unheval.edu.pe::9cde30ed-ddde-4ef8-a43a-e7d6e5ac994d" providerId="AD" clId="Web-{4C7C6D94-BCF4-46D4-4DE2-01D4AC4B97B7}" dt="2024-03-07T05:25:04.568" v="19"/>
          <ac:spMkLst>
            <pc:docMk/>
            <pc:sldMk cId="3796443493" sldId="296"/>
            <ac:spMk id="26" creationId="{00000000-0000-0000-0000-000000000000}"/>
          </ac:spMkLst>
        </pc:spChg>
        <pc:spChg chg="mod">
          <ac:chgData name="OFICINA DE GESTION DE LA CALIDAD" userId="S::dcalidad@unheval.edu.pe::9cde30ed-ddde-4ef8-a43a-e7d6e5ac994d" providerId="AD" clId="Web-{4C7C6D94-BCF4-46D4-4DE2-01D4AC4B97B7}" dt="2024-03-07T05:25:04.553" v="4"/>
          <ac:spMkLst>
            <pc:docMk/>
            <pc:sldMk cId="3796443493" sldId="296"/>
            <ac:spMk id="34" creationId="{00000000-0000-0000-0000-000000000000}"/>
          </ac:spMkLst>
        </pc:spChg>
        <pc:spChg chg="mod">
          <ac:chgData name="OFICINA DE GESTION DE LA CALIDAD" userId="S::dcalidad@unheval.edu.pe::9cde30ed-ddde-4ef8-a43a-e7d6e5ac994d" providerId="AD" clId="Web-{4C7C6D94-BCF4-46D4-4DE2-01D4AC4B97B7}" dt="2024-03-07T05:25:04.553" v="5"/>
          <ac:spMkLst>
            <pc:docMk/>
            <pc:sldMk cId="3796443493" sldId="296"/>
            <ac:spMk id="35" creationId="{00000000-0000-0000-0000-000000000000}"/>
          </ac:spMkLst>
        </pc:spChg>
        <pc:spChg chg="mod">
          <ac:chgData name="OFICINA DE GESTION DE LA CALIDAD" userId="S::dcalidad@unheval.edu.pe::9cde30ed-ddde-4ef8-a43a-e7d6e5ac994d" providerId="AD" clId="Web-{4C7C6D94-BCF4-46D4-4DE2-01D4AC4B97B7}" dt="2024-03-07T05:25:04.553" v="11"/>
          <ac:spMkLst>
            <pc:docMk/>
            <pc:sldMk cId="3796443493" sldId="296"/>
            <ac:spMk id="38" creationId="{00000000-0000-0000-0000-000000000000}"/>
          </ac:spMkLst>
        </pc:spChg>
        <pc:spChg chg="mod">
          <ac:chgData name="OFICINA DE GESTION DE LA CALIDAD" userId="S::dcalidad@unheval.edu.pe::9cde30ed-ddde-4ef8-a43a-e7d6e5ac994d" providerId="AD" clId="Web-{4C7C6D94-BCF4-46D4-4DE2-01D4AC4B97B7}" dt="2024-03-07T05:25:04.553" v="14"/>
          <ac:spMkLst>
            <pc:docMk/>
            <pc:sldMk cId="3796443493" sldId="296"/>
            <ac:spMk id="42" creationId="{00000000-0000-0000-0000-000000000000}"/>
          </ac:spMkLst>
        </pc:spChg>
        <pc:spChg chg="mod">
          <ac:chgData name="OFICINA DE GESTION DE LA CALIDAD" userId="S::dcalidad@unheval.edu.pe::9cde30ed-ddde-4ef8-a43a-e7d6e5ac994d" providerId="AD" clId="Web-{4C7C6D94-BCF4-46D4-4DE2-01D4AC4B97B7}" dt="2024-03-07T05:25:04.553" v="12"/>
          <ac:spMkLst>
            <pc:docMk/>
            <pc:sldMk cId="3796443493" sldId="296"/>
            <ac:spMk id="43" creationId="{00000000-0000-0000-0000-000000000000}"/>
          </ac:spMkLst>
        </pc:spChg>
        <pc:spChg chg="mod">
          <ac:chgData name="OFICINA DE GESTION DE LA CALIDAD" userId="S::dcalidad@unheval.edu.pe::9cde30ed-ddde-4ef8-a43a-e7d6e5ac994d" providerId="AD" clId="Web-{4C7C6D94-BCF4-46D4-4DE2-01D4AC4B97B7}" dt="2024-03-07T05:25:04.553" v="6"/>
          <ac:spMkLst>
            <pc:docMk/>
            <pc:sldMk cId="3796443493" sldId="296"/>
            <ac:spMk id="44" creationId="{00000000-0000-0000-0000-000000000000}"/>
          </ac:spMkLst>
        </pc:spChg>
        <pc:spChg chg="mod">
          <ac:chgData name="OFICINA DE GESTION DE LA CALIDAD" userId="S::dcalidad@unheval.edu.pe::9cde30ed-ddde-4ef8-a43a-e7d6e5ac994d" providerId="AD" clId="Web-{4C7C6D94-BCF4-46D4-4DE2-01D4AC4B97B7}" dt="2024-03-07T05:25:04.553" v="7"/>
          <ac:spMkLst>
            <pc:docMk/>
            <pc:sldMk cId="3796443493" sldId="296"/>
            <ac:spMk id="47" creationId="{00000000-0000-0000-0000-000000000000}"/>
          </ac:spMkLst>
        </pc:spChg>
        <pc:spChg chg="mod">
          <ac:chgData name="OFICINA DE GESTION DE LA CALIDAD" userId="S::dcalidad@unheval.edu.pe::9cde30ed-ddde-4ef8-a43a-e7d6e5ac994d" providerId="AD" clId="Web-{4C7C6D94-BCF4-46D4-4DE2-01D4AC4B97B7}" dt="2024-03-07T05:25:04.553" v="13"/>
          <ac:spMkLst>
            <pc:docMk/>
            <pc:sldMk cId="3796443493" sldId="296"/>
            <ac:spMk id="48" creationId="{00000000-0000-0000-0000-000000000000}"/>
          </ac:spMkLst>
        </pc:spChg>
        <pc:spChg chg="mod">
          <ac:chgData name="OFICINA DE GESTION DE LA CALIDAD" userId="S::dcalidad@unheval.edu.pe::9cde30ed-ddde-4ef8-a43a-e7d6e5ac994d" providerId="AD" clId="Web-{4C7C6D94-BCF4-46D4-4DE2-01D4AC4B97B7}" dt="2024-03-07T05:25:04.553" v="9"/>
          <ac:spMkLst>
            <pc:docMk/>
            <pc:sldMk cId="3796443493" sldId="296"/>
            <ac:spMk id="49" creationId="{00000000-0000-0000-0000-000000000000}"/>
          </ac:spMkLst>
        </pc:spChg>
        <pc:spChg chg="mod">
          <ac:chgData name="OFICINA DE GESTION DE LA CALIDAD" userId="S::dcalidad@unheval.edu.pe::9cde30ed-ddde-4ef8-a43a-e7d6e5ac994d" providerId="AD" clId="Web-{4C7C6D94-BCF4-46D4-4DE2-01D4AC4B97B7}" dt="2024-03-07T05:25:04.553" v="17"/>
          <ac:spMkLst>
            <pc:docMk/>
            <pc:sldMk cId="3796443493" sldId="296"/>
            <ac:spMk id="51" creationId="{00000000-0000-0000-0000-000000000000}"/>
          </ac:spMkLst>
        </pc:spChg>
        <pc:spChg chg="mod">
          <ac:chgData name="OFICINA DE GESTION DE LA CALIDAD" userId="S::dcalidad@unheval.edu.pe::9cde30ed-ddde-4ef8-a43a-e7d6e5ac994d" providerId="AD" clId="Web-{4C7C6D94-BCF4-46D4-4DE2-01D4AC4B97B7}" dt="2024-03-07T05:25:04.553" v="15"/>
          <ac:spMkLst>
            <pc:docMk/>
            <pc:sldMk cId="3796443493" sldId="296"/>
            <ac:spMk id="54" creationId="{00000000-0000-0000-0000-000000000000}"/>
          </ac:spMkLst>
        </pc:spChg>
        <pc:spChg chg="mod">
          <ac:chgData name="OFICINA DE GESTION DE LA CALIDAD" userId="S::dcalidad@unheval.edu.pe::9cde30ed-ddde-4ef8-a43a-e7d6e5ac994d" providerId="AD" clId="Web-{4C7C6D94-BCF4-46D4-4DE2-01D4AC4B97B7}" dt="2024-03-07T05:25:04.553" v="10"/>
          <ac:spMkLst>
            <pc:docMk/>
            <pc:sldMk cId="3796443493" sldId="296"/>
            <ac:spMk id="55" creationId="{00000000-0000-0000-0000-000000000000}"/>
          </ac:spMkLst>
        </pc:spChg>
        <pc:spChg chg="mod">
          <ac:chgData name="OFICINA DE GESTION DE LA CALIDAD" userId="S::dcalidad@unheval.edu.pe::9cde30ed-ddde-4ef8-a43a-e7d6e5ac994d" providerId="AD" clId="Web-{4C7C6D94-BCF4-46D4-4DE2-01D4AC4B97B7}" dt="2024-03-07T05:25:04.553" v="3"/>
          <ac:spMkLst>
            <pc:docMk/>
            <pc:sldMk cId="3796443493" sldId="296"/>
            <ac:spMk id="56" creationId="{00000000-0000-0000-0000-000000000000}"/>
          </ac:spMkLst>
        </pc:spChg>
        <pc:spChg chg="mod">
          <ac:chgData name="OFICINA DE GESTION DE LA CALIDAD" userId="S::dcalidad@unheval.edu.pe::9cde30ed-ddde-4ef8-a43a-e7d6e5ac994d" providerId="AD" clId="Web-{4C7C6D94-BCF4-46D4-4DE2-01D4AC4B97B7}" dt="2024-03-07T05:25:04.553" v="8"/>
          <ac:spMkLst>
            <pc:docMk/>
            <pc:sldMk cId="3796443493" sldId="296"/>
            <ac:spMk id="57" creationId="{00000000-0000-0000-0000-000000000000}"/>
          </ac:spMkLst>
        </pc:spChg>
        <pc:spChg chg="mod">
          <ac:chgData name="OFICINA DE GESTION DE LA CALIDAD" userId="S::dcalidad@unheval.edu.pe::9cde30ed-ddde-4ef8-a43a-e7d6e5ac994d" providerId="AD" clId="Web-{4C7C6D94-BCF4-46D4-4DE2-01D4AC4B97B7}" dt="2024-03-07T05:25:04.553" v="16"/>
          <ac:spMkLst>
            <pc:docMk/>
            <pc:sldMk cId="3796443493" sldId="296"/>
            <ac:spMk id="58" creationId="{00000000-0000-0000-0000-000000000000}"/>
          </ac:spMkLst>
        </pc:spChg>
        <pc:spChg chg="mod">
          <ac:chgData name="OFICINA DE GESTION DE LA CALIDAD" userId="S::dcalidad@unheval.edu.pe::9cde30ed-ddde-4ef8-a43a-e7d6e5ac994d" providerId="AD" clId="Web-{4C7C6D94-BCF4-46D4-4DE2-01D4AC4B97B7}" dt="2024-03-07T05:25:23.584" v="23" actId="14100"/>
          <ac:spMkLst>
            <pc:docMk/>
            <pc:sldMk cId="3796443493" sldId="296"/>
            <ac:spMk id="60" creationId="{00000000-0000-0000-0000-000000000000}"/>
          </ac:spMkLst>
        </pc:spChg>
      </pc:sldChg>
      <pc:sldChg chg="modSp">
        <pc:chgData name="OFICINA DE GESTION DE LA CALIDAD" userId="S::dcalidad@unheval.edu.pe::9cde30ed-ddde-4ef8-a43a-e7d6e5ac994d" providerId="AD" clId="Web-{4C7C6D94-BCF4-46D4-4DE2-01D4AC4B97B7}" dt="2024-03-07T05:28:45.402" v="37" actId="1076"/>
        <pc:sldMkLst>
          <pc:docMk/>
          <pc:sldMk cId="2120736940" sldId="297"/>
        </pc:sldMkLst>
        <pc:spChg chg="mod">
          <ac:chgData name="OFICINA DE GESTION DE LA CALIDAD" userId="S::dcalidad@unheval.edu.pe::9cde30ed-ddde-4ef8-a43a-e7d6e5ac994d" providerId="AD" clId="Web-{4C7C6D94-BCF4-46D4-4DE2-01D4AC4B97B7}" dt="2024-03-07T05:27:08.431" v="36" actId="1076"/>
          <ac:spMkLst>
            <pc:docMk/>
            <pc:sldMk cId="2120736940" sldId="297"/>
            <ac:spMk id="26" creationId="{00000000-0000-0000-0000-000000000000}"/>
          </ac:spMkLst>
        </pc:spChg>
        <pc:spChg chg="mod">
          <ac:chgData name="OFICINA DE GESTION DE LA CALIDAD" userId="S::dcalidad@unheval.edu.pe::9cde30ed-ddde-4ef8-a43a-e7d6e5ac994d" providerId="AD" clId="Web-{4C7C6D94-BCF4-46D4-4DE2-01D4AC4B97B7}" dt="2024-03-07T05:26:11.398" v="28" actId="14100"/>
          <ac:spMkLst>
            <pc:docMk/>
            <pc:sldMk cId="2120736940" sldId="297"/>
            <ac:spMk id="60" creationId="{00000000-0000-0000-0000-000000000000}"/>
          </ac:spMkLst>
        </pc:spChg>
        <pc:grpChg chg="mod">
          <ac:chgData name="OFICINA DE GESTION DE LA CALIDAD" userId="S::dcalidad@unheval.edu.pe::9cde30ed-ddde-4ef8-a43a-e7d6e5ac994d" providerId="AD" clId="Web-{4C7C6D94-BCF4-46D4-4DE2-01D4AC4B97B7}" dt="2024-03-07T05:28:45.402" v="37" actId="1076"/>
          <ac:grpSpMkLst>
            <pc:docMk/>
            <pc:sldMk cId="2120736940" sldId="297"/>
            <ac:grpSpMk id="4" creationId="{1BC8A634-3FF2-983D-C7D4-98F4D3985C21}"/>
          </ac:grpSpMkLst>
        </pc:grpChg>
      </pc:sldChg>
      <pc:sldChg chg="modSp">
        <pc:chgData name="OFICINA DE GESTION DE LA CALIDAD" userId="S::dcalidad@unheval.edu.pe::9cde30ed-ddde-4ef8-a43a-e7d6e5ac994d" providerId="AD" clId="Web-{4C7C6D94-BCF4-46D4-4DE2-01D4AC4B97B7}" dt="2024-03-07T05:30:13.686" v="42" actId="20577"/>
        <pc:sldMkLst>
          <pc:docMk/>
          <pc:sldMk cId="733529820" sldId="298"/>
        </pc:sldMkLst>
        <pc:spChg chg="mod">
          <ac:chgData name="OFICINA DE GESTION DE LA CALIDAD" userId="S::dcalidad@unheval.edu.pe::9cde30ed-ddde-4ef8-a43a-e7d6e5ac994d" providerId="AD" clId="Web-{4C7C6D94-BCF4-46D4-4DE2-01D4AC4B97B7}" dt="2024-03-07T05:30:13.686" v="42" actId="20577"/>
          <ac:spMkLst>
            <pc:docMk/>
            <pc:sldMk cId="733529820" sldId="298"/>
            <ac:spMk id="26" creationId="{00000000-0000-0000-0000-000000000000}"/>
          </ac:spMkLst>
        </pc:spChg>
      </pc:sldChg>
      <pc:sldChg chg="modSp">
        <pc:chgData name="OFICINA DE GESTION DE LA CALIDAD" userId="S::dcalidad@unheval.edu.pe::9cde30ed-ddde-4ef8-a43a-e7d6e5ac994d" providerId="AD" clId="Web-{4C7C6D94-BCF4-46D4-4DE2-01D4AC4B97B7}" dt="2024-03-07T05:31:39.548" v="44" actId="1076"/>
        <pc:sldMkLst>
          <pc:docMk/>
          <pc:sldMk cId="115855795" sldId="299"/>
        </pc:sldMkLst>
        <pc:spChg chg="mod">
          <ac:chgData name="OFICINA DE GESTION DE LA CALIDAD" userId="S::dcalidad@unheval.edu.pe::9cde30ed-ddde-4ef8-a43a-e7d6e5ac994d" providerId="AD" clId="Web-{4C7C6D94-BCF4-46D4-4DE2-01D4AC4B97B7}" dt="2024-03-07T05:30:54.671" v="43"/>
          <ac:spMkLst>
            <pc:docMk/>
            <pc:sldMk cId="115855795" sldId="299"/>
            <ac:spMk id="26" creationId="{00000000-0000-0000-0000-000000000000}"/>
          </ac:spMkLst>
        </pc:spChg>
        <pc:picChg chg="mod">
          <ac:chgData name="OFICINA DE GESTION DE LA CALIDAD" userId="S::dcalidad@unheval.edu.pe::9cde30ed-ddde-4ef8-a43a-e7d6e5ac994d" providerId="AD" clId="Web-{4C7C6D94-BCF4-46D4-4DE2-01D4AC4B97B7}" dt="2024-03-07T05:31:39.548" v="44" actId="1076"/>
          <ac:picMkLst>
            <pc:docMk/>
            <pc:sldMk cId="115855795" sldId="299"/>
            <ac:picMk id="3074" creationId="{00000000-0000-0000-0000-000000000000}"/>
          </ac:picMkLst>
        </pc:picChg>
      </pc:sldChg>
      <pc:sldChg chg="modSp">
        <pc:chgData name="OFICINA DE GESTION DE LA CALIDAD" userId="S::dcalidad@unheval.edu.pe::9cde30ed-ddde-4ef8-a43a-e7d6e5ac994d" providerId="AD" clId="Web-{4C7C6D94-BCF4-46D4-4DE2-01D4AC4B97B7}" dt="2024-03-07T05:32:30.377" v="49" actId="1076"/>
        <pc:sldMkLst>
          <pc:docMk/>
          <pc:sldMk cId="338852903" sldId="300"/>
        </pc:sldMkLst>
        <pc:spChg chg="mod">
          <ac:chgData name="OFICINA DE GESTION DE LA CALIDAD" userId="S::dcalidad@unheval.edu.pe::9cde30ed-ddde-4ef8-a43a-e7d6e5ac994d" providerId="AD" clId="Web-{4C7C6D94-BCF4-46D4-4DE2-01D4AC4B97B7}" dt="2024-03-07T05:32:30.377" v="49" actId="1076"/>
          <ac:spMkLst>
            <pc:docMk/>
            <pc:sldMk cId="338852903" sldId="300"/>
            <ac:spMk id="26" creationId="{00000000-0000-0000-0000-000000000000}"/>
          </ac:spMkLst>
        </pc:spChg>
      </pc:sldChg>
      <pc:sldChg chg="modSp">
        <pc:chgData name="OFICINA DE GESTION DE LA CALIDAD" userId="S::dcalidad@unheval.edu.pe::9cde30ed-ddde-4ef8-a43a-e7d6e5ac994d" providerId="AD" clId="Web-{4C7C6D94-BCF4-46D4-4DE2-01D4AC4B97B7}" dt="2024-03-07T05:33:16.785" v="52" actId="14100"/>
        <pc:sldMkLst>
          <pc:docMk/>
          <pc:sldMk cId="409986560" sldId="301"/>
        </pc:sldMkLst>
        <pc:spChg chg="mod">
          <ac:chgData name="OFICINA DE GESTION DE LA CALIDAD" userId="S::dcalidad@unheval.edu.pe::9cde30ed-ddde-4ef8-a43a-e7d6e5ac994d" providerId="AD" clId="Web-{4C7C6D94-BCF4-46D4-4DE2-01D4AC4B97B7}" dt="2024-03-07T05:33:16.785" v="52" actId="14100"/>
          <ac:spMkLst>
            <pc:docMk/>
            <pc:sldMk cId="409986560" sldId="301"/>
            <ac:spMk id="26" creationId="{00000000-0000-0000-0000-000000000000}"/>
          </ac:spMkLst>
        </pc:spChg>
      </pc:sldChg>
      <pc:sldChg chg="modSp">
        <pc:chgData name="OFICINA DE GESTION DE LA CALIDAD" userId="S::dcalidad@unheval.edu.pe::9cde30ed-ddde-4ef8-a43a-e7d6e5ac994d" providerId="AD" clId="Web-{4C7C6D94-BCF4-46D4-4DE2-01D4AC4B97B7}" dt="2024-03-07T05:33:32.629" v="53"/>
        <pc:sldMkLst>
          <pc:docMk/>
          <pc:sldMk cId="3648807621" sldId="302"/>
        </pc:sldMkLst>
        <pc:spChg chg="mod">
          <ac:chgData name="OFICINA DE GESTION DE LA CALIDAD" userId="S::dcalidad@unheval.edu.pe::9cde30ed-ddde-4ef8-a43a-e7d6e5ac994d" providerId="AD" clId="Web-{4C7C6D94-BCF4-46D4-4DE2-01D4AC4B97B7}" dt="2024-03-07T05:33:32.629" v="53"/>
          <ac:spMkLst>
            <pc:docMk/>
            <pc:sldMk cId="3648807621" sldId="302"/>
            <ac:spMk id="26" creationId="{00000000-0000-0000-0000-000000000000}"/>
          </ac:spMkLst>
        </pc:spChg>
      </pc:sldChg>
      <pc:sldChg chg="modSp">
        <pc:chgData name="OFICINA DE GESTION DE LA CALIDAD" userId="S::dcalidad@unheval.edu.pe::9cde30ed-ddde-4ef8-a43a-e7d6e5ac994d" providerId="AD" clId="Web-{4C7C6D94-BCF4-46D4-4DE2-01D4AC4B97B7}" dt="2024-03-07T05:33:49.395" v="54"/>
        <pc:sldMkLst>
          <pc:docMk/>
          <pc:sldMk cId="1605393404" sldId="303"/>
        </pc:sldMkLst>
        <pc:spChg chg="mod">
          <ac:chgData name="OFICINA DE GESTION DE LA CALIDAD" userId="S::dcalidad@unheval.edu.pe::9cde30ed-ddde-4ef8-a43a-e7d6e5ac994d" providerId="AD" clId="Web-{4C7C6D94-BCF4-46D4-4DE2-01D4AC4B97B7}" dt="2024-03-07T05:33:49.395" v="54"/>
          <ac:spMkLst>
            <pc:docMk/>
            <pc:sldMk cId="1605393404" sldId="303"/>
            <ac:spMk id="26" creationId="{00000000-0000-0000-0000-000000000000}"/>
          </ac:spMkLst>
        </pc:spChg>
      </pc:sldChg>
      <pc:sldChg chg="modSp">
        <pc:chgData name="OFICINA DE GESTION DE LA CALIDAD" userId="S::dcalidad@unheval.edu.pe::9cde30ed-ddde-4ef8-a43a-e7d6e5ac994d" providerId="AD" clId="Web-{4C7C6D94-BCF4-46D4-4DE2-01D4AC4B97B7}" dt="2024-03-07T05:33:56.567" v="55"/>
        <pc:sldMkLst>
          <pc:docMk/>
          <pc:sldMk cId="599949946" sldId="304"/>
        </pc:sldMkLst>
        <pc:spChg chg="mod">
          <ac:chgData name="OFICINA DE GESTION DE LA CALIDAD" userId="S::dcalidad@unheval.edu.pe::9cde30ed-ddde-4ef8-a43a-e7d6e5ac994d" providerId="AD" clId="Web-{4C7C6D94-BCF4-46D4-4DE2-01D4AC4B97B7}" dt="2024-03-07T05:33:56.567" v="55"/>
          <ac:spMkLst>
            <pc:docMk/>
            <pc:sldMk cId="599949946" sldId="304"/>
            <ac:spMk id="26" creationId="{00000000-0000-0000-0000-000000000000}"/>
          </ac:spMkLst>
        </pc:spChg>
      </pc:sldChg>
      <pc:sldChg chg="addSp modSp">
        <pc:chgData name="OFICINA DE GESTION DE LA CALIDAD" userId="S::dcalidad@unheval.edu.pe::9cde30ed-ddde-4ef8-a43a-e7d6e5ac994d" providerId="AD" clId="Web-{4C7C6D94-BCF4-46D4-4DE2-01D4AC4B97B7}" dt="2024-03-07T05:52:54.604" v="307"/>
        <pc:sldMkLst>
          <pc:docMk/>
          <pc:sldMk cId="2523479802" sldId="305"/>
        </pc:sldMkLst>
        <pc:spChg chg="add mod">
          <ac:chgData name="OFICINA DE GESTION DE LA CALIDAD" userId="S::dcalidad@unheval.edu.pe::9cde30ed-ddde-4ef8-a43a-e7d6e5ac994d" providerId="AD" clId="Web-{4C7C6D94-BCF4-46D4-4DE2-01D4AC4B97B7}" dt="2024-03-07T05:48:18.002" v="223" actId="14100"/>
          <ac:spMkLst>
            <pc:docMk/>
            <pc:sldMk cId="2523479802" sldId="305"/>
            <ac:spMk id="5" creationId="{017735D7-2E57-D71A-19DC-1B188E6D59F9}"/>
          </ac:spMkLst>
        </pc:spChg>
        <pc:spChg chg="add mod">
          <ac:chgData name="OFICINA DE GESTION DE LA CALIDAD" userId="S::dcalidad@unheval.edu.pe::9cde30ed-ddde-4ef8-a43a-e7d6e5ac994d" providerId="AD" clId="Web-{4C7C6D94-BCF4-46D4-4DE2-01D4AC4B97B7}" dt="2024-03-07T05:48:25.658" v="224" actId="1076"/>
          <ac:spMkLst>
            <pc:docMk/>
            <pc:sldMk cId="2523479802" sldId="305"/>
            <ac:spMk id="7" creationId="{18C1E94F-EFFF-AED5-2F99-84E0EF82210F}"/>
          </ac:spMkLst>
        </pc:spChg>
        <pc:graphicFrameChg chg="mod modGraphic">
          <ac:chgData name="OFICINA DE GESTION DE LA CALIDAD" userId="S::dcalidad@unheval.edu.pe::9cde30ed-ddde-4ef8-a43a-e7d6e5ac994d" providerId="AD" clId="Web-{4C7C6D94-BCF4-46D4-4DE2-01D4AC4B97B7}" dt="2024-03-07T05:52:54.604" v="307"/>
          <ac:graphicFrameMkLst>
            <pc:docMk/>
            <pc:sldMk cId="2523479802" sldId="305"/>
            <ac:graphicFrameMk id="2" creationId="{104C0661-E73B-6B54-3343-C41362F2AC37}"/>
          </ac:graphicFrameMkLst>
        </pc:graphicFrameChg>
        <pc:graphicFrameChg chg="mod modGraphic">
          <ac:chgData name="OFICINA DE GESTION DE LA CALIDAD" userId="S::dcalidad@unheval.edu.pe::9cde30ed-ddde-4ef8-a43a-e7d6e5ac994d" providerId="AD" clId="Web-{4C7C6D94-BCF4-46D4-4DE2-01D4AC4B97B7}" dt="2024-03-07T05:45:24.449" v="216" actId="1076"/>
          <ac:graphicFrameMkLst>
            <pc:docMk/>
            <pc:sldMk cId="2523479802" sldId="305"/>
            <ac:graphicFrameMk id="3" creationId="{99779F19-B5A0-A82F-9AAB-61FE30CE2DD8}"/>
          </ac:graphicFrameMkLst>
        </pc:graphicFrameChg>
      </pc:sldChg>
      <pc:sldChg chg="addSp delSp modSp">
        <pc:chgData name="OFICINA DE GESTION DE LA CALIDAD" userId="S::dcalidad@unheval.edu.pe::9cde30ed-ddde-4ef8-a43a-e7d6e5ac994d" providerId="AD" clId="Web-{4C7C6D94-BCF4-46D4-4DE2-01D4AC4B97B7}" dt="2024-03-07T05:56:37.391" v="380"/>
        <pc:sldMkLst>
          <pc:docMk/>
          <pc:sldMk cId="1993878977" sldId="306"/>
        </pc:sldMkLst>
        <pc:spChg chg="add">
          <ac:chgData name="OFICINA DE GESTION DE LA CALIDAD" userId="S::dcalidad@unheval.edu.pe::9cde30ed-ddde-4ef8-a43a-e7d6e5ac994d" providerId="AD" clId="Web-{4C7C6D94-BCF4-46D4-4DE2-01D4AC4B97B7}" dt="2024-03-07T05:48:39.080" v="225"/>
          <ac:spMkLst>
            <pc:docMk/>
            <pc:sldMk cId="1993878977" sldId="306"/>
            <ac:spMk id="4" creationId="{33DD0EED-C20E-C18F-4AB1-9E7897B980BA}"/>
          </ac:spMkLst>
        </pc:spChg>
        <pc:spChg chg="add">
          <ac:chgData name="OFICINA DE GESTION DE LA CALIDAD" userId="S::dcalidad@unheval.edu.pe::9cde30ed-ddde-4ef8-a43a-e7d6e5ac994d" providerId="AD" clId="Web-{4C7C6D94-BCF4-46D4-4DE2-01D4AC4B97B7}" dt="2024-03-07T05:48:39.127" v="226"/>
          <ac:spMkLst>
            <pc:docMk/>
            <pc:sldMk cId="1993878977" sldId="306"/>
            <ac:spMk id="6" creationId="{956D6992-3BA0-D9E7-ADDB-FADAF032E795}"/>
          </ac:spMkLst>
        </pc:spChg>
        <pc:graphicFrameChg chg="mod modGraphic">
          <ac:chgData name="OFICINA DE GESTION DE LA CALIDAD" userId="S::dcalidad@unheval.edu.pe::9cde30ed-ddde-4ef8-a43a-e7d6e5ac994d" providerId="AD" clId="Web-{4C7C6D94-BCF4-46D4-4DE2-01D4AC4B97B7}" dt="2024-03-07T05:56:37.391" v="380"/>
          <ac:graphicFrameMkLst>
            <pc:docMk/>
            <pc:sldMk cId="1993878977" sldId="306"/>
            <ac:graphicFrameMk id="2" creationId="{B4D97520-86BC-50B6-272F-66A27D1ECA17}"/>
          </ac:graphicFrameMkLst>
        </pc:graphicFrameChg>
        <pc:graphicFrameChg chg="add del">
          <ac:chgData name="OFICINA DE GESTION DE LA CALIDAD" userId="S::dcalidad@unheval.edu.pe::9cde30ed-ddde-4ef8-a43a-e7d6e5ac994d" providerId="AD" clId="Web-{4C7C6D94-BCF4-46D4-4DE2-01D4AC4B97B7}" dt="2024-03-07T05:50:08.677" v="238"/>
          <ac:graphicFrameMkLst>
            <pc:docMk/>
            <pc:sldMk cId="1993878977" sldId="306"/>
            <ac:graphicFrameMk id="8" creationId="{27960A7B-5EA6-5F31-1497-D22D7BE59DCC}"/>
          </ac:graphicFrameMkLst>
        </pc:graphicFrameChg>
      </pc:sldChg>
      <pc:sldChg chg="addSp delSp modSp">
        <pc:chgData name="OFICINA DE GESTION DE LA CALIDAD" userId="S::dcalidad@unheval.edu.pe::9cde30ed-ddde-4ef8-a43a-e7d6e5ac994d" providerId="AD" clId="Web-{4C7C6D94-BCF4-46D4-4DE2-01D4AC4B97B7}" dt="2024-03-07T06:01:44.165" v="463"/>
        <pc:sldMkLst>
          <pc:docMk/>
          <pc:sldMk cId="3225992508" sldId="307"/>
        </pc:sldMkLst>
        <pc:spChg chg="add del">
          <ac:chgData name="OFICINA DE GESTION DE LA CALIDAD" userId="S::dcalidad@unheval.edu.pe::9cde30ed-ddde-4ef8-a43a-e7d6e5ac994d" providerId="AD" clId="Web-{4C7C6D94-BCF4-46D4-4DE2-01D4AC4B97B7}" dt="2024-03-07T05:58:21.863" v="415"/>
          <ac:spMkLst>
            <pc:docMk/>
            <pc:sldMk cId="3225992508" sldId="307"/>
            <ac:spMk id="6" creationId="{CB5632B1-2C0A-FBFA-A013-9F4CC87E4399}"/>
          </ac:spMkLst>
        </pc:spChg>
        <pc:spChg chg="add del mod">
          <ac:chgData name="OFICINA DE GESTION DE LA CALIDAD" userId="S::dcalidad@unheval.edu.pe::9cde30ed-ddde-4ef8-a43a-e7d6e5ac994d" providerId="AD" clId="Web-{4C7C6D94-BCF4-46D4-4DE2-01D4AC4B97B7}" dt="2024-03-07T05:59:40.943" v="452"/>
          <ac:spMkLst>
            <pc:docMk/>
            <pc:sldMk cId="3225992508" sldId="307"/>
            <ac:spMk id="8" creationId="{8CFA80AA-EAC9-BF24-22EA-5EE5721AE355}"/>
          </ac:spMkLst>
        </pc:spChg>
        <pc:spChg chg="add del mod">
          <ac:chgData name="OFICINA DE GESTION DE LA CALIDAD" userId="S::dcalidad@unheval.edu.pe::9cde30ed-ddde-4ef8-a43a-e7d6e5ac994d" providerId="AD" clId="Web-{4C7C6D94-BCF4-46D4-4DE2-01D4AC4B97B7}" dt="2024-03-07T05:59:38.224" v="451"/>
          <ac:spMkLst>
            <pc:docMk/>
            <pc:sldMk cId="3225992508" sldId="307"/>
            <ac:spMk id="10" creationId="{DF3CA672-1647-9176-3DA8-C8508CE9BA2E}"/>
          </ac:spMkLst>
        </pc:spChg>
        <pc:spChg chg="add">
          <ac:chgData name="OFICINA DE GESTION DE LA CALIDAD" userId="S::dcalidad@unheval.edu.pe::9cde30ed-ddde-4ef8-a43a-e7d6e5ac994d" providerId="AD" clId="Web-{4C7C6D94-BCF4-46D4-4DE2-01D4AC4B97B7}" dt="2024-03-07T05:59:54.131" v="453"/>
          <ac:spMkLst>
            <pc:docMk/>
            <pc:sldMk cId="3225992508" sldId="307"/>
            <ac:spMk id="12" creationId="{2E44DACC-F1D2-23E5-B28E-E99394400D41}"/>
          </ac:spMkLst>
        </pc:spChg>
        <pc:spChg chg="add">
          <ac:chgData name="OFICINA DE GESTION DE LA CALIDAD" userId="S::dcalidad@unheval.edu.pe::9cde30ed-ddde-4ef8-a43a-e7d6e5ac994d" providerId="AD" clId="Web-{4C7C6D94-BCF4-46D4-4DE2-01D4AC4B97B7}" dt="2024-03-07T05:59:54.146" v="454"/>
          <ac:spMkLst>
            <pc:docMk/>
            <pc:sldMk cId="3225992508" sldId="307"/>
            <ac:spMk id="14" creationId="{1C758703-7447-EDCF-2562-A889E708A8B8}"/>
          </ac:spMkLst>
        </pc:spChg>
        <pc:graphicFrameChg chg="mod modGraphic">
          <ac:chgData name="OFICINA DE GESTION DE LA CALIDAD" userId="S::dcalidad@unheval.edu.pe::9cde30ed-ddde-4ef8-a43a-e7d6e5ac994d" providerId="AD" clId="Web-{4C7C6D94-BCF4-46D4-4DE2-01D4AC4B97B7}" dt="2024-03-07T06:01:44.165" v="463"/>
          <ac:graphicFrameMkLst>
            <pc:docMk/>
            <pc:sldMk cId="3225992508" sldId="307"/>
            <ac:graphicFrameMk id="2" creationId="{9B489248-9332-8C84-5703-4FD6F769917C}"/>
          </ac:graphicFrameMkLst>
        </pc:graphicFrameChg>
        <pc:graphicFrameChg chg="add del">
          <ac:chgData name="OFICINA DE GESTION DE LA CALIDAD" userId="S::dcalidad@unheval.edu.pe::9cde30ed-ddde-4ef8-a43a-e7d6e5ac994d" providerId="AD" clId="Web-{4C7C6D94-BCF4-46D4-4DE2-01D4AC4B97B7}" dt="2024-03-07T05:58:04.393" v="412"/>
          <ac:graphicFrameMkLst>
            <pc:docMk/>
            <pc:sldMk cId="3225992508" sldId="307"/>
            <ac:graphicFrameMk id="4" creationId="{0C692AE5-58BA-2A4F-FC88-9898C150021D}"/>
          </ac:graphicFrameMkLst>
        </pc:graphicFrameChg>
      </pc:sldChg>
      <pc:sldChg chg="addSp delSp modSp">
        <pc:chgData name="OFICINA DE GESTION DE LA CALIDAD" userId="S::dcalidad@unheval.edu.pe::9cde30ed-ddde-4ef8-a43a-e7d6e5ac994d" providerId="AD" clId="Web-{4C7C6D94-BCF4-46D4-4DE2-01D4AC4B97B7}" dt="2024-03-07T06:06:03.203" v="586"/>
        <pc:sldMkLst>
          <pc:docMk/>
          <pc:sldMk cId="1835362046" sldId="308"/>
        </pc:sldMkLst>
        <pc:spChg chg="add">
          <ac:chgData name="OFICINA DE GESTION DE LA CALIDAD" userId="S::dcalidad@unheval.edu.pe::9cde30ed-ddde-4ef8-a43a-e7d6e5ac994d" providerId="AD" clId="Web-{4C7C6D94-BCF4-46D4-4DE2-01D4AC4B97B7}" dt="2024-03-07T06:03:30.715" v="464"/>
          <ac:spMkLst>
            <pc:docMk/>
            <pc:sldMk cId="1835362046" sldId="308"/>
            <ac:spMk id="4" creationId="{6FEB6CD3-8C6F-6AB4-921C-D3A00B019F92}"/>
          </ac:spMkLst>
        </pc:spChg>
        <pc:spChg chg="add">
          <ac:chgData name="OFICINA DE GESTION DE LA CALIDAD" userId="S::dcalidad@unheval.edu.pe::9cde30ed-ddde-4ef8-a43a-e7d6e5ac994d" providerId="AD" clId="Web-{4C7C6D94-BCF4-46D4-4DE2-01D4AC4B97B7}" dt="2024-03-07T06:03:30.746" v="465"/>
          <ac:spMkLst>
            <pc:docMk/>
            <pc:sldMk cId="1835362046" sldId="308"/>
            <ac:spMk id="6" creationId="{5B16D77C-45BA-16A8-D93B-F2F3C41E4CD8}"/>
          </ac:spMkLst>
        </pc:spChg>
        <pc:graphicFrameChg chg="mod modGraphic">
          <ac:chgData name="OFICINA DE GESTION DE LA CALIDAD" userId="S::dcalidad@unheval.edu.pe::9cde30ed-ddde-4ef8-a43a-e7d6e5ac994d" providerId="AD" clId="Web-{4C7C6D94-BCF4-46D4-4DE2-01D4AC4B97B7}" dt="2024-03-07T06:06:03.203" v="586"/>
          <ac:graphicFrameMkLst>
            <pc:docMk/>
            <pc:sldMk cId="1835362046" sldId="308"/>
            <ac:graphicFrameMk id="2" creationId="{9B489248-9332-8C84-5703-4FD6F769917C}"/>
          </ac:graphicFrameMkLst>
        </pc:graphicFrameChg>
        <pc:graphicFrameChg chg="add del mod modGraphic">
          <ac:chgData name="OFICINA DE GESTION DE LA CALIDAD" userId="S::dcalidad@unheval.edu.pe::9cde30ed-ddde-4ef8-a43a-e7d6e5ac994d" providerId="AD" clId="Web-{4C7C6D94-BCF4-46D4-4DE2-01D4AC4B97B7}" dt="2024-03-07T06:05:20.171" v="583"/>
          <ac:graphicFrameMkLst>
            <pc:docMk/>
            <pc:sldMk cId="1835362046" sldId="308"/>
            <ac:graphicFrameMk id="8" creationId="{CB4DB024-FDB8-5808-5563-578C5B62D21B}"/>
          </ac:graphicFrameMkLst>
        </pc:graphicFrameChg>
      </pc:sldChg>
      <pc:sldChg chg="addSp delSp modSp add del mod replId modClrScheme chgLayout">
        <pc:chgData name="OFICINA DE GESTION DE LA CALIDAD" userId="S::dcalidad@unheval.edu.pe::9cde30ed-ddde-4ef8-a43a-e7d6e5ac994d" providerId="AD" clId="Web-{4C7C6D94-BCF4-46D4-4DE2-01D4AC4B97B7}" dt="2024-03-07T05:38:41.684" v="72"/>
        <pc:sldMkLst>
          <pc:docMk/>
          <pc:sldMk cId="453547953" sldId="370"/>
        </pc:sldMkLst>
        <pc:spChg chg="mod ord">
          <ac:chgData name="OFICINA DE GESTION DE LA CALIDAD" userId="S::dcalidad@unheval.edu.pe::9cde30ed-ddde-4ef8-a43a-e7d6e5ac994d" providerId="AD" clId="Web-{4C7C6D94-BCF4-46D4-4DE2-01D4AC4B97B7}" dt="2024-03-07T05:37:40.339" v="65"/>
          <ac:spMkLst>
            <pc:docMk/>
            <pc:sldMk cId="453547953" sldId="370"/>
            <ac:spMk id="2" creationId="{BD51192F-57C7-4258-A978-DDF31DBFE4B0}"/>
          </ac:spMkLst>
        </pc:spChg>
        <pc:spChg chg="del">
          <ac:chgData name="OFICINA DE GESTION DE LA CALIDAD" userId="S::dcalidad@unheval.edu.pe::9cde30ed-ddde-4ef8-a43a-e7d6e5ac994d" providerId="AD" clId="Web-{4C7C6D94-BCF4-46D4-4DE2-01D4AC4B97B7}" dt="2024-03-07T05:37:17.369" v="61"/>
          <ac:spMkLst>
            <pc:docMk/>
            <pc:sldMk cId="453547953" sldId="370"/>
            <ac:spMk id="3" creationId="{00000000-0000-0000-0000-000000000000}"/>
          </ac:spMkLst>
        </pc:spChg>
        <pc:spChg chg="add del">
          <ac:chgData name="OFICINA DE GESTION DE LA CALIDAD" userId="S::dcalidad@unheval.edu.pe::9cde30ed-ddde-4ef8-a43a-e7d6e5ac994d" providerId="AD" clId="Web-{4C7C6D94-BCF4-46D4-4DE2-01D4AC4B97B7}" dt="2024-03-07T05:38:15.840" v="67"/>
          <ac:spMkLst>
            <pc:docMk/>
            <pc:sldMk cId="453547953" sldId="370"/>
            <ac:spMk id="7" creationId="{6239E170-E202-5ECA-4109-CB2470F72BE3}"/>
          </ac:spMkLst>
        </pc:spChg>
        <pc:spChg chg="del">
          <ac:chgData name="OFICINA DE GESTION DE LA CALIDAD" userId="S::dcalidad@unheval.edu.pe::9cde30ed-ddde-4ef8-a43a-e7d6e5ac994d" providerId="AD" clId="Web-{4C7C6D94-BCF4-46D4-4DE2-01D4AC4B97B7}" dt="2024-03-07T05:37:17.369" v="57"/>
          <ac:spMkLst>
            <pc:docMk/>
            <pc:sldMk cId="453547953" sldId="370"/>
            <ac:spMk id="8" creationId="{00000000-0000-0000-0000-000000000000}"/>
          </ac:spMkLst>
        </pc:spChg>
        <pc:spChg chg="add mod">
          <ac:chgData name="OFICINA DE GESTION DE LA CALIDAD" userId="S::dcalidad@unheval.edu.pe::9cde30ed-ddde-4ef8-a43a-e7d6e5ac994d" providerId="AD" clId="Web-{4C7C6D94-BCF4-46D4-4DE2-01D4AC4B97B7}" dt="2024-03-07T05:38:29.371" v="71"/>
          <ac:spMkLst>
            <pc:docMk/>
            <pc:sldMk cId="453547953" sldId="370"/>
            <ac:spMk id="9" creationId="{37581B7B-46B6-E9FD-E7BF-D6A48B1B5A21}"/>
          </ac:spMkLst>
        </pc:spChg>
        <pc:spChg chg="del">
          <ac:chgData name="OFICINA DE GESTION DE LA CALIDAD" userId="S::dcalidad@unheval.edu.pe::9cde30ed-ddde-4ef8-a43a-e7d6e5ac994d" providerId="AD" clId="Web-{4C7C6D94-BCF4-46D4-4DE2-01D4AC4B97B7}" dt="2024-03-07T05:37:17.369" v="58"/>
          <ac:spMkLst>
            <pc:docMk/>
            <pc:sldMk cId="453547953" sldId="370"/>
            <ac:spMk id="26" creationId="{00000000-0000-0000-0000-000000000000}"/>
          </ac:spMkLst>
        </pc:spChg>
        <pc:spChg chg="del">
          <ac:chgData name="OFICINA DE GESTION DE LA CALIDAD" userId="S::dcalidad@unheval.edu.pe::9cde30ed-ddde-4ef8-a43a-e7d6e5ac994d" providerId="AD" clId="Web-{4C7C6D94-BCF4-46D4-4DE2-01D4AC4B97B7}" dt="2024-03-07T05:37:17.369" v="60"/>
          <ac:spMkLst>
            <pc:docMk/>
            <pc:sldMk cId="453547953" sldId="370"/>
            <ac:spMk id="31" creationId="{9E5A303B-DA63-492F-9153-FC0AE859DC30}"/>
          </ac:spMkLst>
        </pc:spChg>
        <pc:spChg chg="del mod">
          <ac:chgData name="OFICINA DE GESTION DE LA CALIDAD" userId="S::dcalidad@unheval.edu.pe::9cde30ed-ddde-4ef8-a43a-e7d6e5ac994d" providerId="AD" clId="Web-{4C7C6D94-BCF4-46D4-4DE2-01D4AC4B97B7}" dt="2024-03-07T05:37:23.776" v="63"/>
          <ac:spMkLst>
            <pc:docMk/>
            <pc:sldMk cId="453547953" sldId="370"/>
            <ac:spMk id="60" creationId="{00000000-0000-0000-0000-000000000000}"/>
          </ac:spMkLst>
        </pc:spChg>
        <pc:grpChg chg="del">
          <ac:chgData name="OFICINA DE GESTION DE LA CALIDAD" userId="S::dcalidad@unheval.edu.pe::9cde30ed-ddde-4ef8-a43a-e7d6e5ac994d" providerId="AD" clId="Web-{4C7C6D94-BCF4-46D4-4DE2-01D4AC4B97B7}" dt="2024-03-07T05:37:17.369" v="59"/>
          <ac:grpSpMkLst>
            <pc:docMk/>
            <pc:sldMk cId="453547953" sldId="370"/>
            <ac:grpSpMk id="6" creationId="{0B402B7C-2E21-6AF7-3551-3173F6E2137F}"/>
          </ac:grpSpMkLst>
        </pc:grpChg>
        <pc:picChg chg="del">
          <ac:chgData name="OFICINA DE GESTION DE LA CALIDAD" userId="S::dcalidad@unheval.edu.pe::9cde30ed-ddde-4ef8-a43a-e7d6e5ac994d" providerId="AD" clId="Web-{4C7C6D94-BCF4-46D4-4DE2-01D4AC4B97B7}" dt="2024-03-07T05:37:26.026" v="64"/>
          <ac:picMkLst>
            <pc:docMk/>
            <pc:sldMk cId="453547953" sldId="370"/>
            <ac:picMk id="27" creationId="{E8DA4204-C568-465E-9620-256D35F2136D}"/>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PE"/>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C3BAFC-2D42-49CB-90E4-7297255FD3FF}" type="datetimeFigureOut">
              <a:rPr lang="es-PE" smtClean="0"/>
              <a:t>8/03/2024</a:t>
            </a:fld>
            <a:endParaRPr lang="es-PE"/>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PE"/>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PE"/>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7B02B7-F4BF-49DA-BD04-B237B0B76CF3}" type="slidenum">
              <a:rPr lang="es-PE" smtClean="0"/>
              <a:t>‹Nº›</a:t>
            </a:fld>
            <a:endParaRPr lang="es-PE"/>
          </a:p>
        </p:txBody>
      </p:sp>
    </p:spTree>
    <p:extLst>
      <p:ext uri="{BB962C8B-B14F-4D97-AF65-F5344CB8AC3E}">
        <p14:creationId xmlns:p14="http://schemas.microsoft.com/office/powerpoint/2010/main" val="39252411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2"/>
        <p:cNvGrpSpPr/>
        <p:nvPr/>
      </p:nvGrpSpPr>
      <p:grpSpPr>
        <a:xfrm>
          <a:off x="0" y="0"/>
          <a:ext cx="0" cy="0"/>
          <a:chOff x="0" y="0"/>
          <a:chExt cx="0" cy="0"/>
        </a:xfrm>
      </p:grpSpPr>
      <p:sp>
        <p:nvSpPr>
          <p:cNvPr id="423" name="Google Shape;423;gaa2d39f4c1_0_0:notes"/>
          <p:cNvSpPr>
            <a:spLocks noGrp="1" noRot="1" noChangeAspect="1"/>
          </p:cNvSpPr>
          <p:nvPr>
            <p:ph type="sldImg" idx="2"/>
          </p:nvPr>
        </p:nvSpPr>
        <p:spPr>
          <a:xfrm>
            <a:off x="90488" y="744538"/>
            <a:ext cx="6616700" cy="3722687"/>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24" name="Google Shape;424;gaa2d39f4c1_0_0:notes"/>
          <p:cNvSpPr txBox="1">
            <a:spLocks noGrp="1"/>
          </p:cNvSpPr>
          <p:nvPr>
            <p:ph type="body" idx="1"/>
          </p:nvPr>
        </p:nvSpPr>
        <p:spPr>
          <a:xfrm>
            <a:off x="679768" y="4715154"/>
            <a:ext cx="5438140" cy="4466987"/>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46492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3385CB-0E63-740C-28DF-D6FB6AB5FC76}"/>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3D7689A4-E5D5-AF19-031E-D01586F82C0E}"/>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2491A338-1594-AFF7-0885-AEA7930A979B}"/>
              </a:ext>
            </a:extLst>
          </p:cNvPr>
          <p:cNvSpPr>
            <a:spLocks noGrp="1"/>
          </p:cNvSpPr>
          <p:nvPr>
            <p:ph type="body" idx="1"/>
          </p:nvPr>
        </p:nvSpPr>
        <p:spPr/>
        <p:txBody>
          <a:bodyPr/>
          <a:lstStyle/>
          <a:p>
            <a:endParaRPr lang="es-PE"/>
          </a:p>
        </p:txBody>
      </p:sp>
      <p:sp>
        <p:nvSpPr>
          <p:cNvPr id="4" name="Marcador de número de diapositiva 3">
            <a:extLst>
              <a:ext uri="{FF2B5EF4-FFF2-40B4-BE49-F238E27FC236}">
                <a16:creationId xmlns:a16="http://schemas.microsoft.com/office/drawing/2014/main" id="{5E27E1A9-FE70-6956-83EB-7D972E110EF8}"/>
              </a:ext>
            </a:extLst>
          </p:cNvPr>
          <p:cNvSpPr>
            <a:spLocks noGrp="1"/>
          </p:cNvSpPr>
          <p:nvPr>
            <p:ph type="sldNum" sz="quarter" idx="10"/>
          </p:nvPr>
        </p:nvSpPr>
        <p:spPr/>
        <p:txBody>
          <a:bodyPr/>
          <a:lstStyle/>
          <a:p>
            <a:pPr rtl="0"/>
            <a:fld id="{899DC9BE-8102-4ADA-9C69-422E2361041F}" type="slidenum">
              <a:rPr lang="es-ES" noProof="0" smtClean="0"/>
              <a:t>10</a:t>
            </a:fld>
            <a:endParaRPr lang="es-ES" noProof="0"/>
          </a:p>
        </p:txBody>
      </p:sp>
    </p:spTree>
    <p:extLst>
      <p:ext uri="{BB962C8B-B14F-4D97-AF65-F5344CB8AC3E}">
        <p14:creationId xmlns:p14="http://schemas.microsoft.com/office/powerpoint/2010/main" val="35074704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11</a:t>
            </a:fld>
            <a:endParaRPr lang="es-ES" noProof="0"/>
          </a:p>
        </p:txBody>
      </p:sp>
    </p:spTree>
    <p:extLst>
      <p:ext uri="{BB962C8B-B14F-4D97-AF65-F5344CB8AC3E}">
        <p14:creationId xmlns:p14="http://schemas.microsoft.com/office/powerpoint/2010/main" val="21386351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12</a:t>
            </a:fld>
            <a:endParaRPr lang="es-ES" noProof="0"/>
          </a:p>
        </p:txBody>
      </p:sp>
    </p:spTree>
    <p:extLst>
      <p:ext uri="{BB962C8B-B14F-4D97-AF65-F5344CB8AC3E}">
        <p14:creationId xmlns:p14="http://schemas.microsoft.com/office/powerpoint/2010/main" val="11128073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1C0EF-6227-C5E6-17F8-1D2102289346}"/>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DD5A783-537C-0AD7-8A98-C8E6694C754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6C186804-5EF9-795D-BDED-3470AE6DE9B8}"/>
              </a:ext>
            </a:extLst>
          </p:cNvPr>
          <p:cNvSpPr>
            <a:spLocks noGrp="1"/>
          </p:cNvSpPr>
          <p:nvPr>
            <p:ph type="body" idx="1"/>
          </p:nvPr>
        </p:nvSpPr>
        <p:spPr/>
        <p:txBody>
          <a:bodyPr/>
          <a:lstStyle/>
          <a:p>
            <a:endParaRPr lang="es-PE"/>
          </a:p>
        </p:txBody>
      </p:sp>
      <p:sp>
        <p:nvSpPr>
          <p:cNvPr id="4" name="Marcador de número de diapositiva 3">
            <a:extLst>
              <a:ext uri="{FF2B5EF4-FFF2-40B4-BE49-F238E27FC236}">
                <a16:creationId xmlns:a16="http://schemas.microsoft.com/office/drawing/2014/main" id="{7190272E-777F-A2EE-247B-5B0C7DF57B82}"/>
              </a:ext>
            </a:extLst>
          </p:cNvPr>
          <p:cNvSpPr>
            <a:spLocks noGrp="1"/>
          </p:cNvSpPr>
          <p:nvPr>
            <p:ph type="sldNum" sz="quarter" idx="10"/>
          </p:nvPr>
        </p:nvSpPr>
        <p:spPr/>
        <p:txBody>
          <a:bodyPr/>
          <a:lstStyle/>
          <a:p>
            <a:pPr rtl="0"/>
            <a:fld id="{899DC9BE-8102-4ADA-9C69-422E2361041F}" type="slidenum">
              <a:rPr lang="es-ES" noProof="0" smtClean="0"/>
              <a:t>13</a:t>
            </a:fld>
            <a:endParaRPr lang="es-ES" noProof="0"/>
          </a:p>
        </p:txBody>
      </p:sp>
    </p:spTree>
    <p:extLst>
      <p:ext uri="{BB962C8B-B14F-4D97-AF65-F5344CB8AC3E}">
        <p14:creationId xmlns:p14="http://schemas.microsoft.com/office/powerpoint/2010/main" val="389974907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1C0EF-6227-C5E6-17F8-1D2102289346}"/>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DD5A783-537C-0AD7-8A98-C8E6694C754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6C186804-5EF9-795D-BDED-3470AE6DE9B8}"/>
              </a:ext>
            </a:extLst>
          </p:cNvPr>
          <p:cNvSpPr>
            <a:spLocks noGrp="1"/>
          </p:cNvSpPr>
          <p:nvPr>
            <p:ph type="body" idx="1"/>
          </p:nvPr>
        </p:nvSpPr>
        <p:spPr/>
        <p:txBody>
          <a:bodyPr/>
          <a:lstStyle/>
          <a:p>
            <a:endParaRPr lang="es-PE"/>
          </a:p>
        </p:txBody>
      </p:sp>
      <p:sp>
        <p:nvSpPr>
          <p:cNvPr id="4" name="Marcador de número de diapositiva 3">
            <a:extLst>
              <a:ext uri="{FF2B5EF4-FFF2-40B4-BE49-F238E27FC236}">
                <a16:creationId xmlns:a16="http://schemas.microsoft.com/office/drawing/2014/main" id="{7190272E-777F-A2EE-247B-5B0C7DF57B82}"/>
              </a:ext>
            </a:extLst>
          </p:cNvPr>
          <p:cNvSpPr>
            <a:spLocks noGrp="1"/>
          </p:cNvSpPr>
          <p:nvPr>
            <p:ph type="sldNum" sz="quarter" idx="10"/>
          </p:nvPr>
        </p:nvSpPr>
        <p:spPr/>
        <p:txBody>
          <a:bodyPr/>
          <a:lstStyle/>
          <a:p>
            <a:pPr rtl="0"/>
            <a:fld id="{899DC9BE-8102-4ADA-9C69-422E2361041F}" type="slidenum">
              <a:rPr lang="es-ES" noProof="0" smtClean="0"/>
              <a:t>14</a:t>
            </a:fld>
            <a:endParaRPr lang="es-ES" noProof="0"/>
          </a:p>
        </p:txBody>
      </p:sp>
    </p:spTree>
    <p:extLst>
      <p:ext uri="{BB962C8B-B14F-4D97-AF65-F5344CB8AC3E}">
        <p14:creationId xmlns:p14="http://schemas.microsoft.com/office/powerpoint/2010/main" val="16145705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1C0EF-6227-C5E6-17F8-1D2102289346}"/>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DD5A783-537C-0AD7-8A98-C8E6694C754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6C186804-5EF9-795D-BDED-3470AE6DE9B8}"/>
              </a:ext>
            </a:extLst>
          </p:cNvPr>
          <p:cNvSpPr>
            <a:spLocks noGrp="1"/>
          </p:cNvSpPr>
          <p:nvPr>
            <p:ph type="body" idx="1"/>
          </p:nvPr>
        </p:nvSpPr>
        <p:spPr/>
        <p:txBody>
          <a:bodyPr/>
          <a:lstStyle/>
          <a:p>
            <a:endParaRPr lang="es-PE"/>
          </a:p>
        </p:txBody>
      </p:sp>
      <p:sp>
        <p:nvSpPr>
          <p:cNvPr id="4" name="Marcador de número de diapositiva 3">
            <a:extLst>
              <a:ext uri="{FF2B5EF4-FFF2-40B4-BE49-F238E27FC236}">
                <a16:creationId xmlns:a16="http://schemas.microsoft.com/office/drawing/2014/main" id="{7190272E-777F-A2EE-247B-5B0C7DF57B82}"/>
              </a:ext>
            </a:extLst>
          </p:cNvPr>
          <p:cNvSpPr>
            <a:spLocks noGrp="1"/>
          </p:cNvSpPr>
          <p:nvPr>
            <p:ph type="sldNum" sz="quarter" idx="10"/>
          </p:nvPr>
        </p:nvSpPr>
        <p:spPr/>
        <p:txBody>
          <a:bodyPr/>
          <a:lstStyle/>
          <a:p>
            <a:pPr rtl="0"/>
            <a:fld id="{899DC9BE-8102-4ADA-9C69-422E2361041F}" type="slidenum">
              <a:rPr lang="es-ES" noProof="0" smtClean="0"/>
              <a:t>15</a:t>
            </a:fld>
            <a:endParaRPr lang="es-ES" noProof="0"/>
          </a:p>
        </p:txBody>
      </p:sp>
    </p:spTree>
    <p:extLst>
      <p:ext uri="{BB962C8B-B14F-4D97-AF65-F5344CB8AC3E}">
        <p14:creationId xmlns:p14="http://schemas.microsoft.com/office/powerpoint/2010/main" val="22804250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1C0EF-6227-C5E6-17F8-1D2102289346}"/>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DD5A783-537C-0AD7-8A98-C8E6694C754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6C186804-5EF9-795D-BDED-3470AE6DE9B8}"/>
              </a:ext>
            </a:extLst>
          </p:cNvPr>
          <p:cNvSpPr>
            <a:spLocks noGrp="1"/>
          </p:cNvSpPr>
          <p:nvPr>
            <p:ph type="body" idx="1"/>
          </p:nvPr>
        </p:nvSpPr>
        <p:spPr/>
        <p:txBody>
          <a:bodyPr/>
          <a:lstStyle/>
          <a:p>
            <a:endParaRPr lang="es-PE"/>
          </a:p>
        </p:txBody>
      </p:sp>
      <p:sp>
        <p:nvSpPr>
          <p:cNvPr id="4" name="Marcador de número de diapositiva 3">
            <a:extLst>
              <a:ext uri="{FF2B5EF4-FFF2-40B4-BE49-F238E27FC236}">
                <a16:creationId xmlns:a16="http://schemas.microsoft.com/office/drawing/2014/main" id="{7190272E-777F-A2EE-247B-5B0C7DF57B82}"/>
              </a:ext>
            </a:extLst>
          </p:cNvPr>
          <p:cNvSpPr>
            <a:spLocks noGrp="1"/>
          </p:cNvSpPr>
          <p:nvPr>
            <p:ph type="sldNum" sz="quarter" idx="10"/>
          </p:nvPr>
        </p:nvSpPr>
        <p:spPr/>
        <p:txBody>
          <a:bodyPr/>
          <a:lstStyle/>
          <a:p>
            <a:pPr rtl="0"/>
            <a:fld id="{899DC9BE-8102-4ADA-9C69-422E2361041F}" type="slidenum">
              <a:rPr lang="es-ES" noProof="0" smtClean="0"/>
              <a:t>16</a:t>
            </a:fld>
            <a:endParaRPr lang="es-ES" noProof="0"/>
          </a:p>
        </p:txBody>
      </p:sp>
    </p:spTree>
    <p:extLst>
      <p:ext uri="{BB962C8B-B14F-4D97-AF65-F5344CB8AC3E}">
        <p14:creationId xmlns:p14="http://schemas.microsoft.com/office/powerpoint/2010/main" val="26014288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51C0EF-6227-C5E6-17F8-1D2102289346}"/>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CDD5A783-537C-0AD7-8A98-C8E6694C7541}"/>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6C186804-5EF9-795D-BDED-3470AE6DE9B8}"/>
              </a:ext>
            </a:extLst>
          </p:cNvPr>
          <p:cNvSpPr>
            <a:spLocks noGrp="1"/>
          </p:cNvSpPr>
          <p:nvPr>
            <p:ph type="body" idx="1"/>
          </p:nvPr>
        </p:nvSpPr>
        <p:spPr/>
        <p:txBody>
          <a:bodyPr/>
          <a:lstStyle/>
          <a:p>
            <a:endParaRPr lang="es-PE"/>
          </a:p>
        </p:txBody>
      </p:sp>
      <p:sp>
        <p:nvSpPr>
          <p:cNvPr id="4" name="Marcador de número de diapositiva 3">
            <a:extLst>
              <a:ext uri="{FF2B5EF4-FFF2-40B4-BE49-F238E27FC236}">
                <a16:creationId xmlns:a16="http://schemas.microsoft.com/office/drawing/2014/main" id="{7190272E-777F-A2EE-247B-5B0C7DF57B82}"/>
              </a:ext>
            </a:extLst>
          </p:cNvPr>
          <p:cNvSpPr>
            <a:spLocks noGrp="1"/>
          </p:cNvSpPr>
          <p:nvPr>
            <p:ph type="sldNum" sz="quarter" idx="10"/>
          </p:nvPr>
        </p:nvSpPr>
        <p:spPr/>
        <p:txBody>
          <a:bodyPr/>
          <a:lstStyle/>
          <a:p>
            <a:pPr rtl="0"/>
            <a:fld id="{899DC9BE-8102-4ADA-9C69-422E2361041F}" type="slidenum">
              <a:rPr lang="es-ES" noProof="0" smtClean="0"/>
              <a:t>17</a:t>
            </a:fld>
            <a:endParaRPr lang="es-ES" noProof="0"/>
          </a:p>
        </p:txBody>
      </p:sp>
    </p:spTree>
    <p:extLst>
      <p:ext uri="{BB962C8B-B14F-4D97-AF65-F5344CB8AC3E}">
        <p14:creationId xmlns:p14="http://schemas.microsoft.com/office/powerpoint/2010/main" val="218180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6"/>
        <p:cNvGrpSpPr/>
        <p:nvPr/>
      </p:nvGrpSpPr>
      <p:grpSpPr>
        <a:xfrm>
          <a:off x="0" y="0"/>
          <a:ext cx="0" cy="0"/>
          <a:chOff x="0" y="0"/>
          <a:chExt cx="0" cy="0"/>
        </a:xfrm>
      </p:grpSpPr>
      <p:sp>
        <p:nvSpPr>
          <p:cNvPr id="287" name="Google Shape;287;g35ed75ccf_02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88" name="Google Shape;288;g35ed75ccf_02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2632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2</a:t>
            </a:fld>
            <a:endParaRPr lang="es-ES" noProof="0"/>
          </a:p>
        </p:txBody>
      </p:sp>
    </p:spTree>
    <p:extLst>
      <p:ext uri="{BB962C8B-B14F-4D97-AF65-F5344CB8AC3E}">
        <p14:creationId xmlns:p14="http://schemas.microsoft.com/office/powerpoint/2010/main" val="42599700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3</a:t>
            </a:fld>
            <a:endParaRPr lang="es-ES" noProof="0"/>
          </a:p>
        </p:txBody>
      </p:sp>
    </p:spTree>
    <p:extLst>
      <p:ext uri="{BB962C8B-B14F-4D97-AF65-F5344CB8AC3E}">
        <p14:creationId xmlns:p14="http://schemas.microsoft.com/office/powerpoint/2010/main" val="183239578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1D1C82-ABE8-63FE-3A79-EA31EE6F7F25}"/>
            </a:ext>
          </a:extLst>
        </p:cNvPr>
        <p:cNvGrpSpPr/>
        <p:nvPr/>
      </p:nvGrpSpPr>
      <p:grpSpPr>
        <a:xfrm>
          <a:off x="0" y="0"/>
          <a:ext cx="0" cy="0"/>
          <a:chOff x="0" y="0"/>
          <a:chExt cx="0" cy="0"/>
        </a:xfrm>
      </p:grpSpPr>
      <p:sp>
        <p:nvSpPr>
          <p:cNvPr id="2" name="Marcador de imagen de diapositiva 1">
            <a:extLst>
              <a:ext uri="{FF2B5EF4-FFF2-40B4-BE49-F238E27FC236}">
                <a16:creationId xmlns:a16="http://schemas.microsoft.com/office/drawing/2014/main" id="{7596301F-89D6-BA8D-DC42-87580AFF20D2}"/>
              </a:ext>
            </a:extLst>
          </p:cNvPr>
          <p:cNvSpPr>
            <a:spLocks noGrp="1" noRot="1" noChangeAspect="1"/>
          </p:cNvSpPr>
          <p:nvPr>
            <p:ph type="sldImg"/>
          </p:nvPr>
        </p:nvSpPr>
        <p:spPr/>
      </p:sp>
      <p:sp>
        <p:nvSpPr>
          <p:cNvPr id="3" name="Marcador de notas 2">
            <a:extLst>
              <a:ext uri="{FF2B5EF4-FFF2-40B4-BE49-F238E27FC236}">
                <a16:creationId xmlns:a16="http://schemas.microsoft.com/office/drawing/2014/main" id="{93C3EC80-2727-58F3-1E99-0BE1601D8D75}"/>
              </a:ext>
            </a:extLst>
          </p:cNvPr>
          <p:cNvSpPr>
            <a:spLocks noGrp="1"/>
          </p:cNvSpPr>
          <p:nvPr>
            <p:ph type="body" idx="1"/>
          </p:nvPr>
        </p:nvSpPr>
        <p:spPr/>
        <p:txBody>
          <a:bodyPr/>
          <a:lstStyle/>
          <a:p>
            <a:endParaRPr lang="es-PE"/>
          </a:p>
        </p:txBody>
      </p:sp>
      <p:sp>
        <p:nvSpPr>
          <p:cNvPr id="4" name="Marcador de número de diapositiva 3">
            <a:extLst>
              <a:ext uri="{FF2B5EF4-FFF2-40B4-BE49-F238E27FC236}">
                <a16:creationId xmlns:a16="http://schemas.microsoft.com/office/drawing/2014/main" id="{F4E32021-AEE0-61AF-5ED5-D2DF2E907A0F}"/>
              </a:ext>
            </a:extLst>
          </p:cNvPr>
          <p:cNvSpPr>
            <a:spLocks noGrp="1"/>
          </p:cNvSpPr>
          <p:nvPr>
            <p:ph type="sldNum" sz="quarter" idx="10"/>
          </p:nvPr>
        </p:nvSpPr>
        <p:spPr/>
        <p:txBody>
          <a:bodyPr/>
          <a:lstStyle/>
          <a:p>
            <a:pPr rtl="0"/>
            <a:fld id="{899DC9BE-8102-4ADA-9C69-422E2361041F}" type="slidenum">
              <a:rPr lang="es-ES" noProof="0" smtClean="0"/>
              <a:t>4</a:t>
            </a:fld>
            <a:endParaRPr lang="es-ES" noProof="0"/>
          </a:p>
        </p:txBody>
      </p:sp>
    </p:spTree>
    <p:extLst>
      <p:ext uri="{BB962C8B-B14F-4D97-AF65-F5344CB8AC3E}">
        <p14:creationId xmlns:p14="http://schemas.microsoft.com/office/powerpoint/2010/main" val="3608014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5</a:t>
            </a:fld>
            <a:endParaRPr lang="es-ES" noProof="0"/>
          </a:p>
        </p:txBody>
      </p:sp>
    </p:spTree>
    <p:extLst>
      <p:ext uri="{BB962C8B-B14F-4D97-AF65-F5344CB8AC3E}">
        <p14:creationId xmlns:p14="http://schemas.microsoft.com/office/powerpoint/2010/main" val="23979302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6</a:t>
            </a:fld>
            <a:endParaRPr lang="es-ES" noProof="0"/>
          </a:p>
        </p:txBody>
      </p:sp>
    </p:spTree>
    <p:extLst>
      <p:ext uri="{BB962C8B-B14F-4D97-AF65-F5344CB8AC3E}">
        <p14:creationId xmlns:p14="http://schemas.microsoft.com/office/powerpoint/2010/main" val="2044343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7</a:t>
            </a:fld>
            <a:endParaRPr lang="es-ES" noProof="0"/>
          </a:p>
        </p:txBody>
      </p:sp>
    </p:spTree>
    <p:extLst>
      <p:ext uri="{BB962C8B-B14F-4D97-AF65-F5344CB8AC3E}">
        <p14:creationId xmlns:p14="http://schemas.microsoft.com/office/powerpoint/2010/main" val="74807795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8</a:t>
            </a:fld>
            <a:endParaRPr lang="es-ES" noProof="0"/>
          </a:p>
        </p:txBody>
      </p:sp>
    </p:spTree>
    <p:extLst>
      <p:ext uri="{BB962C8B-B14F-4D97-AF65-F5344CB8AC3E}">
        <p14:creationId xmlns:p14="http://schemas.microsoft.com/office/powerpoint/2010/main" val="127125553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PE"/>
          </a:p>
        </p:txBody>
      </p:sp>
      <p:sp>
        <p:nvSpPr>
          <p:cNvPr id="4" name="Marcador de número de diapositiva 3"/>
          <p:cNvSpPr>
            <a:spLocks noGrp="1"/>
          </p:cNvSpPr>
          <p:nvPr>
            <p:ph type="sldNum" sz="quarter" idx="10"/>
          </p:nvPr>
        </p:nvSpPr>
        <p:spPr/>
        <p:txBody>
          <a:bodyPr/>
          <a:lstStyle/>
          <a:p>
            <a:pPr rtl="0"/>
            <a:fld id="{899DC9BE-8102-4ADA-9C69-422E2361041F}" type="slidenum">
              <a:rPr lang="es-ES" noProof="0" smtClean="0"/>
              <a:t>9</a:t>
            </a:fld>
            <a:endParaRPr lang="es-ES" noProof="0"/>
          </a:p>
        </p:txBody>
      </p:sp>
    </p:spTree>
    <p:extLst>
      <p:ext uri="{BB962C8B-B14F-4D97-AF65-F5344CB8AC3E}">
        <p14:creationId xmlns:p14="http://schemas.microsoft.com/office/powerpoint/2010/main" val="33516173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4207BD-8040-7BE0-6967-166DC650000A}"/>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PE"/>
          </a:p>
        </p:txBody>
      </p:sp>
      <p:sp>
        <p:nvSpPr>
          <p:cNvPr id="3" name="Subtítulo 2">
            <a:extLst>
              <a:ext uri="{FF2B5EF4-FFF2-40B4-BE49-F238E27FC236}">
                <a16:creationId xmlns:a16="http://schemas.microsoft.com/office/drawing/2014/main" id="{0B09C651-A865-8A10-C6E9-8D2C00BF95F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PE"/>
          </a:p>
        </p:txBody>
      </p:sp>
      <p:sp>
        <p:nvSpPr>
          <p:cNvPr id="4" name="Marcador de fecha 3">
            <a:extLst>
              <a:ext uri="{FF2B5EF4-FFF2-40B4-BE49-F238E27FC236}">
                <a16:creationId xmlns:a16="http://schemas.microsoft.com/office/drawing/2014/main" id="{5224F634-E96F-2CE9-012E-F6D338F1AD1E}"/>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5C3E9325-AABD-B2FD-DEE6-AE8960FC2760}"/>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9ABB091-5718-1B94-F638-1F0E67E9C7DC}"/>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35054155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372F432-6457-6ACE-FFCA-CF7964BDD132}"/>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FA76C09B-3BBC-D5B6-7B5E-2EF33693C776}"/>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9C737B54-3BB2-227A-7466-B320DD40FB7F}"/>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9418A446-0602-5C81-79BB-8E4D4DAE14F6}"/>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3AF89322-91E5-C3A3-DA84-42F0D38FF248}"/>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9339190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9DF43FD9-1078-267F-0B88-7EACB4F90EDE}"/>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PE"/>
          </a:p>
        </p:txBody>
      </p:sp>
      <p:sp>
        <p:nvSpPr>
          <p:cNvPr id="3" name="Marcador de texto vertical 2">
            <a:extLst>
              <a:ext uri="{FF2B5EF4-FFF2-40B4-BE49-F238E27FC236}">
                <a16:creationId xmlns:a16="http://schemas.microsoft.com/office/drawing/2014/main" id="{90D31651-96F8-CF31-0092-B4788B29B399}"/>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DEFB86DB-F339-C062-A7FE-AA0CABC44F99}"/>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D5C66E87-3DDE-2E6E-590B-4CF8A25DE5E7}"/>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6C61E0BC-2D0A-6ABD-5892-BADA524C226E}"/>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16469967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spTree>
      <p:nvGrpSpPr>
        <p:cNvPr id="1" name="Shape 14"/>
        <p:cNvGrpSpPr/>
        <p:nvPr/>
      </p:nvGrpSpPr>
      <p:grpSpPr>
        <a:xfrm>
          <a:off x="0" y="0"/>
          <a:ext cx="0" cy="0"/>
          <a:chOff x="0" y="0"/>
          <a:chExt cx="0" cy="0"/>
        </a:xfrm>
      </p:grpSpPr>
      <p:grpSp>
        <p:nvGrpSpPr>
          <p:cNvPr id="15" name="Google Shape;15;p3"/>
          <p:cNvGrpSpPr/>
          <p:nvPr/>
        </p:nvGrpSpPr>
        <p:grpSpPr>
          <a:xfrm>
            <a:off x="-1129488" y="712101"/>
            <a:ext cx="14058189" cy="4586729"/>
            <a:chOff x="-847116" y="591225"/>
            <a:chExt cx="10543642" cy="3440047"/>
          </a:xfrm>
        </p:grpSpPr>
        <p:sp>
          <p:nvSpPr>
            <p:cNvPr id="16" name="Google Shape;16;p3"/>
            <p:cNvSpPr/>
            <p:nvPr/>
          </p:nvSpPr>
          <p:spPr>
            <a:xfrm>
              <a:off x="278002" y="1752528"/>
              <a:ext cx="7944569" cy="1803781"/>
            </a:xfrm>
            <a:prstGeom prst="parallelogram">
              <a:avLst>
                <a:gd name="adj" fmla="val 54997"/>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7" name="Google Shape;17;p3"/>
            <p:cNvSpPr/>
            <p:nvPr/>
          </p:nvSpPr>
          <p:spPr>
            <a:xfrm>
              <a:off x="-847116" y="2227372"/>
              <a:ext cx="1691400" cy="1803900"/>
            </a:xfrm>
            <a:prstGeom prst="parallelogram">
              <a:avLst>
                <a:gd name="adj" fmla="val 59001"/>
              </a:avLst>
            </a:prstGeom>
            <a:gradFill>
              <a:gsLst>
                <a:gs pos="0">
                  <a:schemeClr val="accent2"/>
                </a:gs>
                <a:gs pos="100000">
                  <a:schemeClr val="accent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8" name="Google Shape;18;p3"/>
            <p:cNvSpPr/>
            <p:nvPr/>
          </p:nvSpPr>
          <p:spPr>
            <a:xfrm>
              <a:off x="7113129" y="1325881"/>
              <a:ext cx="1691507" cy="1803781"/>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9" name="Google Shape;19;p3"/>
            <p:cNvSpPr/>
            <p:nvPr/>
          </p:nvSpPr>
          <p:spPr>
            <a:xfrm>
              <a:off x="-175747" y="1165593"/>
              <a:ext cx="2241448" cy="2390699"/>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0" name="Google Shape;20;p3"/>
            <p:cNvSpPr/>
            <p:nvPr/>
          </p:nvSpPr>
          <p:spPr>
            <a:xfrm>
              <a:off x="384968" y="591225"/>
              <a:ext cx="943237" cy="1006433"/>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1" name="Google Shape;21;p3"/>
            <p:cNvSpPr/>
            <p:nvPr/>
          </p:nvSpPr>
          <p:spPr>
            <a:xfrm>
              <a:off x="7442811" y="2959969"/>
              <a:ext cx="559354" cy="596330"/>
            </a:xfrm>
            <a:prstGeom prst="parallelogram">
              <a:avLst>
                <a:gd name="adj" fmla="val 59001"/>
              </a:avLst>
            </a:prstGeom>
            <a:gradFill>
              <a:gsLst>
                <a:gs pos="0">
                  <a:schemeClr val="accent2"/>
                </a:gs>
                <a:gs pos="100000">
                  <a:schemeClr val="accent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22" name="Google Shape;22;p3"/>
            <p:cNvSpPr/>
            <p:nvPr/>
          </p:nvSpPr>
          <p:spPr>
            <a:xfrm>
              <a:off x="8354027" y="961274"/>
              <a:ext cx="1342500" cy="1431600"/>
            </a:xfrm>
            <a:prstGeom prst="parallelogram">
              <a:avLst>
                <a:gd name="adj" fmla="val 59001"/>
              </a:avLst>
            </a:prstGeom>
            <a:gradFill>
              <a:gsLst>
                <a:gs pos="0">
                  <a:schemeClr val="accent4"/>
                </a:gs>
                <a:gs pos="100000">
                  <a:schemeClr val="accent5"/>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23" name="Google Shape;23;p3"/>
          <p:cNvSpPr txBox="1">
            <a:spLocks noGrp="1"/>
          </p:cNvSpPr>
          <p:nvPr>
            <p:ph type="ctrTitle"/>
          </p:nvPr>
        </p:nvSpPr>
        <p:spPr>
          <a:xfrm>
            <a:off x="2387600" y="2799484"/>
            <a:ext cx="7416800" cy="776400"/>
          </a:xfrm>
          <a:prstGeom prst="rect">
            <a:avLst/>
          </a:prstGeom>
        </p:spPr>
        <p:txBody>
          <a:bodyPr spcFirstLastPara="1" wrap="square" lIns="0" tIns="0" rIns="0" bIns="0" anchor="b" anchorCtr="0">
            <a:noAutofit/>
          </a:bodyPr>
          <a:lstStyle>
            <a:lvl1pPr lvl="0" rtl="0">
              <a:spcBef>
                <a:spcPts val="0"/>
              </a:spcBef>
              <a:spcAft>
                <a:spcPts val="0"/>
              </a:spcAft>
              <a:buClr>
                <a:schemeClr val="lt1"/>
              </a:buClr>
              <a:buSzPts val="3600"/>
              <a:buNone/>
              <a:defRPr sz="4800">
                <a:solidFill>
                  <a:schemeClr val="lt1"/>
                </a:solidFill>
              </a:defRPr>
            </a:lvl1pPr>
            <a:lvl2pPr lvl="1" rtl="0">
              <a:spcBef>
                <a:spcPts val="0"/>
              </a:spcBef>
              <a:spcAft>
                <a:spcPts val="0"/>
              </a:spcAft>
              <a:buClr>
                <a:schemeClr val="lt1"/>
              </a:buClr>
              <a:buSzPts val="3600"/>
              <a:buNone/>
              <a:defRPr sz="4800">
                <a:solidFill>
                  <a:schemeClr val="lt1"/>
                </a:solidFill>
              </a:defRPr>
            </a:lvl2pPr>
            <a:lvl3pPr lvl="2" rtl="0">
              <a:spcBef>
                <a:spcPts val="0"/>
              </a:spcBef>
              <a:spcAft>
                <a:spcPts val="0"/>
              </a:spcAft>
              <a:buClr>
                <a:schemeClr val="lt1"/>
              </a:buClr>
              <a:buSzPts val="3600"/>
              <a:buNone/>
              <a:defRPr sz="4800">
                <a:solidFill>
                  <a:schemeClr val="lt1"/>
                </a:solidFill>
              </a:defRPr>
            </a:lvl3pPr>
            <a:lvl4pPr lvl="3" rtl="0">
              <a:spcBef>
                <a:spcPts val="0"/>
              </a:spcBef>
              <a:spcAft>
                <a:spcPts val="0"/>
              </a:spcAft>
              <a:buClr>
                <a:schemeClr val="lt1"/>
              </a:buClr>
              <a:buSzPts val="3600"/>
              <a:buNone/>
              <a:defRPr sz="4800">
                <a:solidFill>
                  <a:schemeClr val="lt1"/>
                </a:solidFill>
              </a:defRPr>
            </a:lvl4pPr>
            <a:lvl5pPr lvl="4" rtl="0">
              <a:spcBef>
                <a:spcPts val="0"/>
              </a:spcBef>
              <a:spcAft>
                <a:spcPts val="0"/>
              </a:spcAft>
              <a:buClr>
                <a:schemeClr val="lt1"/>
              </a:buClr>
              <a:buSzPts val="3600"/>
              <a:buNone/>
              <a:defRPr sz="4800">
                <a:solidFill>
                  <a:schemeClr val="lt1"/>
                </a:solidFill>
              </a:defRPr>
            </a:lvl5pPr>
            <a:lvl6pPr lvl="5" rtl="0">
              <a:spcBef>
                <a:spcPts val="0"/>
              </a:spcBef>
              <a:spcAft>
                <a:spcPts val="0"/>
              </a:spcAft>
              <a:buClr>
                <a:schemeClr val="lt1"/>
              </a:buClr>
              <a:buSzPts val="3600"/>
              <a:buNone/>
              <a:defRPr sz="4800">
                <a:solidFill>
                  <a:schemeClr val="lt1"/>
                </a:solidFill>
              </a:defRPr>
            </a:lvl6pPr>
            <a:lvl7pPr lvl="6" rtl="0">
              <a:spcBef>
                <a:spcPts val="0"/>
              </a:spcBef>
              <a:spcAft>
                <a:spcPts val="0"/>
              </a:spcAft>
              <a:buClr>
                <a:schemeClr val="lt1"/>
              </a:buClr>
              <a:buSzPts val="3600"/>
              <a:buNone/>
              <a:defRPr sz="4800">
                <a:solidFill>
                  <a:schemeClr val="lt1"/>
                </a:solidFill>
              </a:defRPr>
            </a:lvl7pPr>
            <a:lvl8pPr lvl="7" rtl="0">
              <a:spcBef>
                <a:spcPts val="0"/>
              </a:spcBef>
              <a:spcAft>
                <a:spcPts val="0"/>
              </a:spcAft>
              <a:buClr>
                <a:schemeClr val="lt1"/>
              </a:buClr>
              <a:buSzPts val="3600"/>
              <a:buNone/>
              <a:defRPr sz="4800">
                <a:solidFill>
                  <a:schemeClr val="lt1"/>
                </a:solidFill>
              </a:defRPr>
            </a:lvl8pPr>
            <a:lvl9pPr lvl="8" rtl="0">
              <a:spcBef>
                <a:spcPts val="0"/>
              </a:spcBef>
              <a:spcAft>
                <a:spcPts val="0"/>
              </a:spcAft>
              <a:buClr>
                <a:schemeClr val="lt1"/>
              </a:buClr>
              <a:buSzPts val="3600"/>
              <a:buNone/>
              <a:defRPr sz="4800">
                <a:solidFill>
                  <a:schemeClr val="lt1"/>
                </a:solidFill>
              </a:defRPr>
            </a:lvl9pPr>
          </a:lstStyle>
          <a:p>
            <a:endParaRPr/>
          </a:p>
        </p:txBody>
      </p:sp>
      <p:sp>
        <p:nvSpPr>
          <p:cNvPr id="24" name="Google Shape;24;p3"/>
          <p:cNvSpPr txBox="1">
            <a:spLocks noGrp="1"/>
          </p:cNvSpPr>
          <p:nvPr>
            <p:ph type="subTitle" idx="1"/>
          </p:nvPr>
        </p:nvSpPr>
        <p:spPr>
          <a:xfrm>
            <a:off x="2387600" y="3704917"/>
            <a:ext cx="7416800" cy="353600"/>
          </a:xfrm>
          <a:prstGeom prst="rect">
            <a:avLst/>
          </a:prstGeom>
        </p:spPr>
        <p:txBody>
          <a:bodyPr spcFirstLastPara="1" wrap="square" lIns="0" tIns="0" rIns="0" bIns="0" anchor="t" anchorCtr="0">
            <a:noAutofit/>
          </a:bodyPr>
          <a:lstStyle>
            <a:lvl1pPr lvl="0" rtl="0">
              <a:spcBef>
                <a:spcPts val="0"/>
              </a:spcBef>
              <a:spcAft>
                <a:spcPts val="0"/>
              </a:spcAft>
              <a:buClr>
                <a:schemeClr val="accent3"/>
              </a:buClr>
              <a:buSzPts val="1800"/>
              <a:buNone/>
              <a:defRPr sz="2400">
                <a:solidFill>
                  <a:schemeClr val="accent3"/>
                </a:solidFill>
              </a:defRPr>
            </a:lvl1pPr>
            <a:lvl2pPr lvl="1" rtl="0">
              <a:spcBef>
                <a:spcPts val="0"/>
              </a:spcBef>
              <a:spcAft>
                <a:spcPts val="0"/>
              </a:spcAft>
              <a:buClr>
                <a:schemeClr val="accent3"/>
              </a:buClr>
              <a:buSzPts val="1800"/>
              <a:buNone/>
              <a:defRPr sz="2400">
                <a:solidFill>
                  <a:schemeClr val="accent3"/>
                </a:solidFill>
              </a:defRPr>
            </a:lvl2pPr>
            <a:lvl3pPr lvl="2" rtl="0">
              <a:spcBef>
                <a:spcPts val="0"/>
              </a:spcBef>
              <a:spcAft>
                <a:spcPts val="0"/>
              </a:spcAft>
              <a:buSzPts val="1800"/>
              <a:buNone/>
              <a:defRPr sz="2400">
                <a:solidFill>
                  <a:schemeClr val="accent3"/>
                </a:solidFill>
              </a:defRPr>
            </a:lvl3pPr>
            <a:lvl4pPr lvl="3" rtl="0">
              <a:spcBef>
                <a:spcPts val="0"/>
              </a:spcBef>
              <a:spcAft>
                <a:spcPts val="0"/>
              </a:spcAft>
              <a:buClr>
                <a:schemeClr val="accent3"/>
              </a:buClr>
              <a:buSzPts val="1800"/>
              <a:buNone/>
              <a:defRPr sz="2400">
                <a:solidFill>
                  <a:schemeClr val="accent3"/>
                </a:solidFill>
              </a:defRPr>
            </a:lvl4pPr>
            <a:lvl5pPr lvl="4" rtl="0">
              <a:spcBef>
                <a:spcPts val="0"/>
              </a:spcBef>
              <a:spcAft>
                <a:spcPts val="0"/>
              </a:spcAft>
              <a:buClr>
                <a:schemeClr val="accent3"/>
              </a:buClr>
              <a:buSzPts val="1800"/>
              <a:buNone/>
              <a:defRPr sz="2400">
                <a:solidFill>
                  <a:schemeClr val="accent3"/>
                </a:solidFill>
              </a:defRPr>
            </a:lvl5pPr>
            <a:lvl6pPr lvl="5" rtl="0">
              <a:spcBef>
                <a:spcPts val="0"/>
              </a:spcBef>
              <a:spcAft>
                <a:spcPts val="0"/>
              </a:spcAft>
              <a:buClr>
                <a:schemeClr val="accent3"/>
              </a:buClr>
              <a:buSzPts val="1800"/>
              <a:buNone/>
              <a:defRPr sz="2400">
                <a:solidFill>
                  <a:schemeClr val="accent3"/>
                </a:solidFill>
              </a:defRPr>
            </a:lvl6pPr>
            <a:lvl7pPr lvl="6" rtl="0">
              <a:spcBef>
                <a:spcPts val="0"/>
              </a:spcBef>
              <a:spcAft>
                <a:spcPts val="0"/>
              </a:spcAft>
              <a:buClr>
                <a:schemeClr val="accent3"/>
              </a:buClr>
              <a:buSzPts val="1800"/>
              <a:buNone/>
              <a:defRPr sz="2400">
                <a:solidFill>
                  <a:schemeClr val="accent3"/>
                </a:solidFill>
              </a:defRPr>
            </a:lvl7pPr>
            <a:lvl8pPr lvl="7" rtl="0">
              <a:spcBef>
                <a:spcPts val="0"/>
              </a:spcBef>
              <a:spcAft>
                <a:spcPts val="0"/>
              </a:spcAft>
              <a:buClr>
                <a:schemeClr val="accent3"/>
              </a:buClr>
              <a:buSzPts val="1800"/>
              <a:buNone/>
              <a:defRPr sz="2400">
                <a:solidFill>
                  <a:schemeClr val="accent3"/>
                </a:solidFill>
              </a:defRPr>
            </a:lvl8pPr>
            <a:lvl9pPr lvl="8" rtl="0">
              <a:spcBef>
                <a:spcPts val="0"/>
              </a:spcBef>
              <a:spcAft>
                <a:spcPts val="0"/>
              </a:spcAft>
              <a:buClr>
                <a:schemeClr val="accent3"/>
              </a:buClr>
              <a:buSzPts val="1800"/>
              <a:buNone/>
              <a:defRPr sz="2400">
                <a:solidFill>
                  <a:schemeClr val="accent3"/>
                </a:solidFill>
              </a:defRPr>
            </a:lvl9pPr>
          </a:lstStyle>
          <a:p>
            <a:endParaRPr/>
          </a:p>
        </p:txBody>
      </p:sp>
    </p:spTree>
    <p:extLst>
      <p:ext uri="{BB962C8B-B14F-4D97-AF65-F5344CB8AC3E}">
        <p14:creationId xmlns:p14="http://schemas.microsoft.com/office/powerpoint/2010/main" val="1546322009"/>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Blank - Dark">
  <p:cSld name="Blank - Dark">
    <p:spTree>
      <p:nvGrpSpPr>
        <p:cNvPr id="1" name="Shape 142"/>
        <p:cNvGrpSpPr/>
        <p:nvPr/>
      </p:nvGrpSpPr>
      <p:grpSpPr>
        <a:xfrm>
          <a:off x="0" y="0"/>
          <a:ext cx="0" cy="0"/>
          <a:chOff x="0" y="0"/>
          <a:chExt cx="0" cy="0"/>
        </a:xfrm>
      </p:grpSpPr>
      <p:sp>
        <p:nvSpPr>
          <p:cNvPr id="143" name="Google Shape;143;p13"/>
          <p:cNvSpPr txBox="1">
            <a:spLocks noGrp="1"/>
          </p:cNvSpPr>
          <p:nvPr>
            <p:ph type="sldNum" idx="12"/>
          </p:nvPr>
        </p:nvSpPr>
        <p:spPr>
          <a:xfrm>
            <a:off x="11410033" y="0"/>
            <a:ext cx="578800" cy="524800"/>
          </a:xfrm>
          <a:prstGeom prst="rect">
            <a:avLst/>
          </a:prstGeom>
        </p:spPr>
        <p:txBody>
          <a:bodyPr spcFirstLastPara="1" wrap="square" lIns="0" tIns="0" rIns="0" bIns="0" anchor="ctr" anchorCtr="0">
            <a:noAutofit/>
          </a:bodyPr>
          <a:lstStyle>
            <a:lvl1pPr lvl="0" rtl="0">
              <a:buNone/>
              <a:defRPr>
                <a:solidFill>
                  <a:schemeClr val="accent1"/>
                </a:solidFill>
              </a:defRPr>
            </a:lvl1pPr>
            <a:lvl2pPr lvl="1" rtl="0">
              <a:buNone/>
              <a:defRPr>
                <a:solidFill>
                  <a:schemeClr val="accent1"/>
                </a:solidFill>
              </a:defRPr>
            </a:lvl2pPr>
            <a:lvl3pPr lvl="2" rtl="0">
              <a:buNone/>
              <a:defRPr>
                <a:solidFill>
                  <a:schemeClr val="accent1"/>
                </a:solidFill>
              </a:defRPr>
            </a:lvl3pPr>
            <a:lvl4pPr lvl="3" rtl="0">
              <a:buNone/>
              <a:defRPr>
                <a:solidFill>
                  <a:schemeClr val="accent1"/>
                </a:solidFill>
              </a:defRPr>
            </a:lvl4pPr>
            <a:lvl5pPr lvl="4" rtl="0">
              <a:buNone/>
              <a:defRPr>
                <a:solidFill>
                  <a:schemeClr val="accent1"/>
                </a:solidFill>
              </a:defRPr>
            </a:lvl5pPr>
            <a:lvl6pPr lvl="5" rtl="0">
              <a:buNone/>
              <a:defRPr>
                <a:solidFill>
                  <a:schemeClr val="accent1"/>
                </a:solidFill>
              </a:defRPr>
            </a:lvl6pPr>
            <a:lvl7pPr lvl="6" rtl="0">
              <a:buNone/>
              <a:defRPr>
                <a:solidFill>
                  <a:schemeClr val="accent1"/>
                </a:solidFill>
              </a:defRPr>
            </a:lvl7pPr>
            <a:lvl8pPr lvl="7" rtl="0">
              <a:buNone/>
              <a:defRPr>
                <a:solidFill>
                  <a:schemeClr val="accent1"/>
                </a:solidFill>
              </a:defRPr>
            </a:lvl8pPr>
            <a:lvl9pPr lvl="8" rtl="0">
              <a:buNone/>
              <a:defRPr>
                <a:solidFill>
                  <a:schemeClr val="accent1"/>
                </a:solidFill>
              </a:defRPr>
            </a:lvl9pPr>
          </a:lstStyle>
          <a:p>
            <a:fld id="{00000000-1234-1234-1234-123412341234}" type="slidenum">
              <a:rPr lang="es-PE" smtClean="0"/>
              <a:pPr/>
              <a:t>‹Nº›</a:t>
            </a:fld>
            <a:endParaRPr lang="es-PE"/>
          </a:p>
        </p:txBody>
      </p:sp>
      <p:grpSp>
        <p:nvGrpSpPr>
          <p:cNvPr id="144" name="Google Shape;144;p13"/>
          <p:cNvGrpSpPr/>
          <p:nvPr/>
        </p:nvGrpSpPr>
        <p:grpSpPr>
          <a:xfrm>
            <a:off x="-418255" y="-24499"/>
            <a:ext cx="1823720" cy="2182673"/>
            <a:chOff x="-313691" y="-18375"/>
            <a:chExt cx="1367790" cy="1637005"/>
          </a:xfrm>
        </p:grpSpPr>
        <p:sp>
          <p:nvSpPr>
            <p:cNvPr id="145" name="Google Shape;145;p13"/>
            <p:cNvSpPr/>
            <p:nvPr/>
          </p:nvSpPr>
          <p:spPr>
            <a:xfrm>
              <a:off x="-313691" y="813730"/>
              <a:ext cx="754800" cy="804900"/>
            </a:xfrm>
            <a:prstGeom prst="parallelogram">
              <a:avLst>
                <a:gd name="adj" fmla="val 59001"/>
              </a:avLst>
            </a:prstGeom>
            <a:gradFill>
              <a:gsLst>
                <a:gs pos="0">
                  <a:schemeClr val="accent2"/>
                </a:gs>
                <a:gs pos="100000">
                  <a:schemeClr val="accent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6" name="Google Shape;146;p13"/>
            <p:cNvSpPr/>
            <p:nvPr/>
          </p:nvSpPr>
          <p:spPr>
            <a:xfrm>
              <a:off x="53899" y="237925"/>
              <a:ext cx="1000200" cy="1066800"/>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47" name="Google Shape;147;p13"/>
            <p:cNvSpPr/>
            <p:nvPr/>
          </p:nvSpPr>
          <p:spPr>
            <a:xfrm>
              <a:off x="304107" y="-18375"/>
              <a:ext cx="420900" cy="449100"/>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148" name="Google Shape;148;p13"/>
          <p:cNvGrpSpPr/>
          <p:nvPr/>
        </p:nvGrpSpPr>
        <p:grpSpPr>
          <a:xfrm>
            <a:off x="9980523" y="2340468"/>
            <a:ext cx="3774400" cy="4517696"/>
            <a:chOff x="7485392" y="1755351"/>
            <a:chExt cx="2830800" cy="3388272"/>
          </a:xfrm>
        </p:grpSpPr>
        <p:sp>
          <p:nvSpPr>
            <p:cNvPr id="149" name="Google Shape;149;p13"/>
            <p:cNvSpPr/>
            <p:nvPr/>
          </p:nvSpPr>
          <p:spPr>
            <a:xfrm>
              <a:off x="8005394" y="2926923"/>
              <a:ext cx="2078100" cy="2216700"/>
            </a:xfrm>
            <a:prstGeom prst="parallelogram">
              <a:avLst>
                <a:gd name="adj" fmla="val 59001"/>
              </a:avLst>
            </a:prstGeom>
            <a:gradFill>
              <a:gsLst>
                <a:gs pos="0">
                  <a:schemeClr val="accent2"/>
                </a:gs>
                <a:gs pos="100000">
                  <a:schemeClr val="accent4"/>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150" name="Google Shape;150;p13"/>
            <p:cNvSpPr/>
            <p:nvPr/>
          </p:nvSpPr>
          <p:spPr>
            <a:xfrm>
              <a:off x="7485392" y="1755351"/>
              <a:ext cx="2830800" cy="3019200"/>
            </a:xfrm>
            <a:prstGeom prst="parallelogram">
              <a:avLst>
                <a:gd name="adj" fmla="val 59001"/>
              </a:avLst>
            </a:prstGeom>
            <a:gradFill>
              <a:gsLst>
                <a:gs pos="0">
                  <a:schemeClr val="accent1"/>
                </a:gs>
                <a:gs pos="100000">
                  <a:srgbClr val="02C1D3">
                    <a:alpha val="33725"/>
                  </a:srgbClr>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15859600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ED51217-9380-233F-196A-C10598D4483B}"/>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E00782AF-FA6A-1CC3-9072-F82DF5F426E0}"/>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48F91DA5-8262-CBE5-67F9-E384DB96AFB6}"/>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1739768A-41A4-4502-CD5A-17BF446235D9}"/>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4EB99992-68A7-AF45-B3D2-70A329A36B47}"/>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29484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0818BA8-0092-B7AD-03FD-EBCD8C2F2FC0}"/>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1C31462-67B5-1058-016B-F68622B0EFB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90D238A5-1E92-7C63-A777-27588F5F3482}"/>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842DF9B7-14C0-37AD-2257-B7B0A23863A2}"/>
              </a:ext>
            </a:extLst>
          </p:cNvPr>
          <p:cNvSpPr>
            <a:spLocks noGrp="1"/>
          </p:cNvSpPr>
          <p:nvPr>
            <p:ph type="ftr" sz="quarter" idx="11"/>
          </p:nvPr>
        </p:nvSpPr>
        <p:spPr/>
        <p:txBody>
          <a:bodyPr/>
          <a:lstStyle/>
          <a:p>
            <a:endParaRPr lang="es-PE"/>
          </a:p>
        </p:txBody>
      </p:sp>
      <p:sp>
        <p:nvSpPr>
          <p:cNvPr id="6" name="Marcador de número de diapositiva 5">
            <a:extLst>
              <a:ext uri="{FF2B5EF4-FFF2-40B4-BE49-F238E27FC236}">
                <a16:creationId xmlns:a16="http://schemas.microsoft.com/office/drawing/2014/main" id="{FE3E4427-965C-C59F-A3A0-59B448F9A5B4}"/>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19440555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6390D65-ACBF-D95A-F82E-E41144103694}"/>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19C16CA2-F9E4-C4A9-5B87-299F80AEE335}"/>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contenido 3">
            <a:extLst>
              <a:ext uri="{FF2B5EF4-FFF2-40B4-BE49-F238E27FC236}">
                <a16:creationId xmlns:a16="http://schemas.microsoft.com/office/drawing/2014/main" id="{D92E3CB1-3589-FEEC-5A25-6457ECC796B6}"/>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fecha 4">
            <a:extLst>
              <a:ext uri="{FF2B5EF4-FFF2-40B4-BE49-F238E27FC236}">
                <a16:creationId xmlns:a16="http://schemas.microsoft.com/office/drawing/2014/main" id="{D364DE62-891E-BF68-588A-61940277A44E}"/>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6" name="Marcador de pie de página 5">
            <a:extLst>
              <a:ext uri="{FF2B5EF4-FFF2-40B4-BE49-F238E27FC236}">
                <a16:creationId xmlns:a16="http://schemas.microsoft.com/office/drawing/2014/main" id="{506F26C8-FD89-DCBC-97B0-63C5C561C5A7}"/>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B3BE630C-1EA0-1ACB-AEA1-769278DE8243}"/>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20590693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7993F08-797D-9ED0-E78B-CA4EA8EC2F9D}"/>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F9A8768B-9A07-5955-0CA1-120CDA3B1F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02945C6C-A879-45AA-6CE9-F0E6529776D1}"/>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5" name="Marcador de texto 4">
            <a:extLst>
              <a:ext uri="{FF2B5EF4-FFF2-40B4-BE49-F238E27FC236}">
                <a16:creationId xmlns:a16="http://schemas.microsoft.com/office/drawing/2014/main" id="{EC0C6C89-D416-40E2-EB48-7C0A187E8C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DA711724-62C6-55AD-E3D7-14EFAB3BA001}"/>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7" name="Marcador de fecha 6">
            <a:extLst>
              <a:ext uri="{FF2B5EF4-FFF2-40B4-BE49-F238E27FC236}">
                <a16:creationId xmlns:a16="http://schemas.microsoft.com/office/drawing/2014/main" id="{1A31B60D-FA8D-3A5E-3A44-B25276B5E261}"/>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8" name="Marcador de pie de página 7">
            <a:extLst>
              <a:ext uri="{FF2B5EF4-FFF2-40B4-BE49-F238E27FC236}">
                <a16:creationId xmlns:a16="http://schemas.microsoft.com/office/drawing/2014/main" id="{70BD3A09-CCFB-1064-D48A-A7477E092204}"/>
              </a:ext>
            </a:extLst>
          </p:cNvPr>
          <p:cNvSpPr>
            <a:spLocks noGrp="1"/>
          </p:cNvSpPr>
          <p:nvPr>
            <p:ph type="ftr" sz="quarter" idx="11"/>
          </p:nvPr>
        </p:nvSpPr>
        <p:spPr/>
        <p:txBody>
          <a:bodyPr/>
          <a:lstStyle/>
          <a:p>
            <a:endParaRPr lang="es-PE"/>
          </a:p>
        </p:txBody>
      </p:sp>
      <p:sp>
        <p:nvSpPr>
          <p:cNvPr id="9" name="Marcador de número de diapositiva 8">
            <a:extLst>
              <a:ext uri="{FF2B5EF4-FFF2-40B4-BE49-F238E27FC236}">
                <a16:creationId xmlns:a16="http://schemas.microsoft.com/office/drawing/2014/main" id="{6C0CAEEA-953D-B9A0-C359-8AA481797697}"/>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911510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5A1F35F-749E-B62B-699D-243FD9182D26}"/>
              </a:ext>
            </a:extLst>
          </p:cNvPr>
          <p:cNvSpPr>
            <a:spLocks noGrp="1"/>
          </p:cNvSpPr>
          <p:nvPr>
            <p:ph type="title"/>
          </p:nvPr>
        </p:nvSpPr>
        <p:spPr/>
        <p:txBody>
          <a:bodyPr/>
          <a:lstStyle/>
          <a:p>
            <a:r>
              <a:rPr lang="es-ES"/>
              <a:t>Haga clic para modificar el estilo de título del patrón</a:t>
            </a:r>
            <a:endParaRPr lang="es-PE"/>
          </a:p>
        </p:txBody>
      </p:sp>
      <p:sp>
        <p:nvSpPr>
          <p:cNvPr id="3" name="Marcador de fecha 2">
            <a:extLst>
              <a:ext uri="{FF2B5EF4-FFF2-40B4-BE49-F238E27FC236}">
                <a16:creationId xmlns:a16="http://schemas.microsoft.com/office/drawing/2014/main" id="{14CAD956-FF22-D9E5-08A4-202BD62BDBAE}"/>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4" name="Marcador de pie de página 3">
            <a:extLst>
              <a:ext uri="{FF2B5EF4-FFF2-40B4-BE49-F238E27FC236}">
                <a16:creationId xmlns:a16="http://schemas.microsoft.com/office/drawing/2014/main" id="{9309E75B-C28C-7735-D8C1-5E973C8E1AEB}"/>
              </a:ext>
            </a:extLst>
          </p:cNvPr>
          <p:cNvSpPr>
            <a:spLocks noGrp="1"/>
          </p:cNvSpPr>
          <p:nvPr>
            <p:ph type="ftr" sz="quarter" idx="11"/>
          </p:nvPr>
        </p:nvSpPr>
        <p:spPr/>
        <p:txBody>
          <a:bodyPr/>
          <a:lstStyle/>
          <a:p>
            <a:endParaRPr lang="es-PE"/>
          </a:p>
        </p:txBody>
      </p:sp>
      <p:sp>
        <p:nvSpPr>
          <p:cNvPr id="5" name="Marcador de número de diapositiva 4">
            <a:extLst>
              <a:ext uri="{FF2B5EF4-FFF2-40B4-BE49-F238E27FC236}">
                <a16:creationId xmlns:a16="http://schemas.microsoft.com/office/drawing/2014/main" id="{F8F0885B-2AC8-140C-6D52-8382D11F7AE2}"/>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26194745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CDD6F943-6059-1588-C43B-73744167D046}"/>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3" name="Marcador de pie de página 2">
            <a:extLst>
              <a:ext uri="{FF2B5EF4-FFF2-40B4-BE49-F238E27FC236}">
                <a16:creationId xmlns:a16="http://schemas.microsoft.com/office/drawing/2014/main" id="{08113D31-4D24-51E1-C19D-964BEC337101}"/>
              </a:ext>
            </a:extLst>
          </p:cNvPr>
          <p:cNvSpPr>
            <a:spLocks noGrp="1"/>
          </p:cNvSpPr>
          <p:nvPr>
            <p:ph type="ftr" sz="quarter" idx="11"/>
          </p:nvPr>
        </p:nvSpPr>
        <p:spPr/>
        <p:txBody>
          <a:bodyPr/>
          <a:lstStyle/>
          <a:p>
            <a:endParaRPr lang="es-PE"/>
          </a:p>
        </p:txBody>
      </p:sp>
      <p:sp>
        <p:nvSpPr>
          <p:cNvPr id="4" name="Marcador de número de diapositiva 3">
            <a:extLst>
              <a:ext uri="{FF2B5EF4-FFF2-40B4-BE49-F238E27FC236}">
                <a16:creationId xmlns:a16="http://schemas.microsoft.com/office/drawing/2014/main" id="{B43CB320-4460-5E99-D47B-C533BDB79A43}"/>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958719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F9AB5C5-E9FB-A679-87EC-0C5FD043392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contenido 2">
            <a:extLst>
              <a:ext uri="{FF2B5EF4-FFF2-40B4-BE49-F238E27FC236}">
                <a16:creationId xmlns:a16="http://schemas.microsoft.com/office/drawing/2014/main" id="{AD445C66-C121-A3B2-9E6A-FFA5BF6076E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texto 3">
            <a:extLst>
              <a:ext uri="{FF2B5EF4-FFF2-40B4-BE49-F238E27FC236}">
                <a16:creationId xmlns:a16="http://schemas.microsoft.com/office/drawing/2014/main" id="{7451A014-1BEA-76EB-E0EA-B3593970E3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5F1FAE96-2076-6463-7BC8-0FDC8EE57F2F}"/>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6" name="Marcador de pie de página 5">
            <a:extLst>
              <a:ext uri="{FF2B5EF4-FFF2-40B4-BE49-F238E27FC236}">
                <a16:creationId xmlns:a16="http://schemas.microsoft.com/office/drawing/2014/main" id="{CC8D773E-3DF0-A6AC-2AFC-6A5990B5C724}"/>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848D1276-5D9E-670D-3DFD-D9F6993A499B}"/>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1195954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5AAE9B3-E3B9-B4BB-EF38-7389A13340AA}"/>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PE"/>
          </a:p>
        </p:txBody>
      </p:sp>
      <p:sp>
        <p:nvSpPr>
          <p:cNvPr id="3" name="Marcador de posición de imagen 2">
            <a:extLst>
              <a:ext uri="{FF2B5EF4-FFF2-40B4-BE49-F238E27FC236}">
                <a16:creationId xmlns:a16="http://schemas.microsoft.com/office/drawing/2014/main" id="{5BD4D319-28C7-6310-21BB-7FB20D1D97C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PE"/>
          </a:p>
        </p:txBody>
      </p:sp>
      <p:sp>
        <p:nvSpPr>
          <p:cNvPr id="4" name="Marcador de texto 3">
            <a:extLst>
              <a:ext uri="{FF2B5EF4-FFF2-40B4-BE49-F238E27FC236}">
                <a16:creationId xmlns:a16="http://schemas.microsoft.com/office/drawing/2014/main" id="{D1FFD835-7F3E-EEF9-6B7F-F49C231808E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B5C892F1-0BAC-736A-0B47-7CB99445A2AA}"/>
              </a:ext>
            </a:extLst>
          </p:cNvPr>
          <p:cNvSpPr>
            <a:spLocks noGrp="1"/>
          </p:cNvSpPr>
          <p:nvPr>
            <p:ph type="dt" sz="half" idx="10"/>
          </p:nvPr>
        </p:nvSpPr>
        <p:spPr/>
        <p:txBody>
          <a:bodyPr/>
          <a:lstStyle/>
          <a:p>
            <a:fld id="{A63337BA-6A58-4131-898A-74866D6BC8DD}" type="datetimeFigureOut">
              <a:rPr lang="es-PE" smtClean="0"/>
              <a:t>8/03/2024</a:t>
            </a:fld>
            <a:endParaRPr lang="es-PE"/>
          </a:p>
        </p:txBody>
      </p:sp>
      <p:sp>
        <p:nvSpPr>
          <p:cNvPr id="6" name="Marcador de pie de página 5">
            <a:extLst>
              <a:ext uri="{FF2B5EF4-FFF2-40B4-BE49-F238E27FC236}">
                <a16:creationId xmlns:a16="http://schemas.microsoft.com/office/drawing/2014/main" id="{11E911A4-6E3E-2960-AA2D-9772C6DF3323}"/>
              </a:ext>
            </a:extLst>
          </p:cNvPr>
          <p:cNvSpPr>
            <a:spLocks noGrp="1"/>
          </p:cNvSpPr>
          <p:nvPr>
            <p:ph type="ftr" sz="quarter" idx="11"/>
          </p:nvPr>
        </p:nvSpPr>
        <p:spPr/>
        <p:txBody>
          <a:bodyPr/>
          <a:lstStyle/>
          <a:p>
            <a:endParaRPr lang="es-PE"/>
          </a:p>
        </p:txBody>
      </p:sp>
      <p:sp>
        <p:nvSpPr>
          <p:cNvPr id="7" name="Marcador de número de diapositiva 6">
            <a:extLst>
              <a:ext uri="{FF2B5EF4-FFF2-40B4-BE49-F238E27FC236}">
                <a16:creationId xmlns:a16="http://schemas.microsoft.com/office/drawing/2014/main" id="{A90C5B6B-7BC7-7913-EAF4-44693167E1C1}"/>
              </a:ext>
            </a:extLst>
          </p:cNvPr>
          <p:cNvSpPr>
            <a:spLocks noGrp="1"/>
          </p:cNvSpPr>
          <p:nvPr>
            <p:ph type="sldNum" sz="quarter" idx="12"/>
          </p:nvPr>
        </p:nvSpPr>
        <p:spPr/>
        <p:txBody>
          <a:bodyPr/>
          <a:lstStyle/>
          <a:p>
            <a:fld id="{8D15C0B4-5A9B-4A6A-8AC5-AEAD0D3314E9}" type="slidenum">
              <a:rPr lang="es-PE" smtClean="0"/>
              <a:t>‹Nº›</a:t>
            </a:fld>
            <a:endParaRPr lang="es-PE"/>
          </a:p>
        </p:txBody>
      </p:sp>
    </p:spTree>
    <p:extLst>
      <p:ext uri="{BB962C8B-B14F-4D97-AF65-F5344CB8AC3E}">
        <p14:creationId xmlns:p14="http://schemas.microsoft.com/office/powerpoint/2010/main" val="7327491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3BB1BFFA-23D9-EE29-4512-E26AB122CEC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PE"/>
          </a:p>
        </p:txBody>
      </p:sp>
      <p:sp>
        <p:nvSpPr>
          <p:cNvPr id="3" name="Marcador de texto 2">
            <a:extLst>
              <a:ext uri="{FF2B5EF4-FFF2-40B4-BE49-F238E27FC236}">
                <a16:creationId xmlns:a16="http://schemas.microsoft.com/office/drawing/2014/main" id="{CAD9A935-EA77-7F7A-AFC3-6C7D6C16674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PE"/>
          </a:p>
        </p:txBody>
      </p:sp>
      <p:sp>
        <p:nvSpPr>
          <p:cNvPr id="4" name="Marcador de fecha 3">
            <a:extLst>
              <a:ext uri="{FF2B5EF4-FFF2-40B4-BE49-F238E27FC236}">
                <a16:creationId xmlns:a16="http://schemas.microsoft.com/office/drawing/2014/main" id="{BF05E5D1-9DB8-0F3D-7DCD-053B6E1A9D2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3337BA-6A58-4131-898A-74866D6BC8DD}" type="datetimeFigureOut">
              <a:rPr lang="es-PE" smtClean="0"/>
              <a:t>8/03/2024</a:t>
            </a:fld>
            <a:endParaRPr lang="es-PE"/>
          </a:p>
        </p:txBody>
      </p:sp>
      <p:sp>
        <p:nvSpPr>
          <p:cNvPr id="5" name="Marcador de pie de página 4">
            <a:extLst>
              <a:ext uri="{FF2B5EF4-FFF2-40B4-BE49-F238E27FC236}">
                <a16:creationId xmlns:a16="http://schemas.microsoft.com/office/drawing/2014/main" id="{3646B321-A856-C69E-5779-3BFA660E9CD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s-PE"/>
          </a:p>
        </p:txBody>
      </p:sp>
      <p:sp>
        <p:nvSpPr>
          <p:cNvPr id="6" name="Marcador de número de diapositiva 5">
            <a:extLst>
              <a:ext uri="{FF2B5EF4-FFF2-40B4-BE49-F238E27FC236}">
                <a16:creationId xmlns:a16="http://schemas.microsoft.com/office/drawing/2014/main" id="{67667AFB-E58D-4CA3-A89E-6ABB97464D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D15C0B4-5A9B-4A6A-8AC5-AEAD0D3314E9}" type="slidenum">
              <a:rPr lang="es-PE" smtClean="0"/>
              <a:t>‹Nº›</a:t>
            </a:fld>
            <a:endParaRPr lang="es-PE"/>
          </a:p>
        </p:txBody>
      </p:sp>
    </p:spTree>
    <p:extLst>
      <p:ext uri="{BB962C8B-B14F-4D97-AF65-F5344CB8AC3E}">
        <p14:creationId xmlns:p14="http://schemas.microsoft.com/office/powerpoint/2010/main" val="14933904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P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9.pn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25"/>
        <p:cNvGrpSpPr/>
        <p:nvPr/>
      </p:nvGrpSpPr>
      <p:grpSpPr>
        <a:xfrm>
          <a:off x="0" y="0"/>
          <a:ext cx="0" cy="0"/>
          <a:chOff x="0" y="0"/>
          <a:chExt cx="0" cy="0"/>
        </a:xfrm>
      </p:grpSpPr>
      <p:sp>
        <p:nvSpPr>
          <p:cNvPr id="426" name="Google Shape;426;p40"/>
          <p:cNvSpPr txBox="1">
            <a:spLocks noGrp="1"/>
          </p:cNvSpPr>
          <p:nvPr>
            <p:ph type="ctrTitle"/>
          </p:nvPr>
        </p:nvSpPr>
        <p:spPr>
          <a:xfrm>
            <a:off x="1112952" y="493148"/>
            <a:ext cx="9966096" cy="1564236"/>
          </a:xfrm>
          <a:prstGeom prst="rect">
            <a:avLst/>
          </a:prstGeom>
        </p:spPr>
        <p:txBody>
          <a:bodyPr spcFirstLastPara="1" vert="horz" wrap="square" lIns="0" tIns="0" rIns="0" bIns="0" rtlCol="0" anchor="b" anchorCtr="0">
            <a:noAutofit/>
          </a:bodyPr>
          <a:lstStyle/>
          <a:p>
            <a:pPr algn="ctr"/>
            <a:r>
              <a:rPr lang="en" sz="3733"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rPr>
              <a:t>UNIVERSIDAD NACIONAL </a:t>
            </a:r>
            <a:br>
              <a:rPr lang="en" sz="3733"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rPr>
            </a:br>
            <a:r>
              <a:rPr lang="en" sz="3733"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rPr>
              <a:t>HERMILIO VALDIZAN</a:t>
            </a:r>
            <a:br>
              <a:rPr lang="en" sz="2667">
                <a:solidFill>
                  <a:schemeClr val="accent1">
                    <a:lumMod val="60000"/>
                    <a:lumOff val="40000"/>
                  </a:schemeClr>
                </a:solidFill>
                <a:latin typeface="Congenial Light" panose="02000503040000020004" pitchFamily="2" charset="0"/>
              </a:rPr>
            </a:br>
            <a:r>
              <a:rPr lang="en" sz="3200"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rPr>
              <a:t>Oficina de Gestión de la Calidad</a:t>
            </a:r>
            <a:endParaRPr sz="2400" b="1">
              <a:solidFill>
                <a:schemeClr val="accent1">
                  <a:lumMod val="60000"/>
                  <a:lumOff val="40000"/>
                </a:schemeClr>
              </a:solidFill>
              <a:effectLst>
                <a:outerShdw blurRad="38100" dist="38100" dir="2700000" algn="tl">
                  <a:srgbClr val="000000">
                    <a:alpha val="43137"/>
                  </a:srgbClr>
                </a:outerShdw>
              </a:effectLst>
              <a:latin typeface="Congenial Light" panose="02000503040000020004" pitchFamily="2" charset="0"/>
            </a:endParaRPr>
          </a:p>
        </p:txBody>
      </p:sp>
      <p:sp>
        <p:nvSpPr>
          <p:cNvPr id="427" name="Google Shape;427;p40"/>
          <p:cNvSpPr txBox="1">
            <a:spLocks noGrp="1"/>
          </p:cNvSpPr>
          <p:nvPr>
            <p:ph type="subTitle" idx="1"/>
          </p:nvPr>
        </p:nvSpPr>
        <p:spPr>
          <a:xfrm>
            <a:off x="1419725" y="2337786"/>
            <a:ext cx="9320235" cy="2284737"/>
          </a:xfrm>
          <a:prstGeom prst="rect">
            <a:avLst/>
          </a:prstGeom>
        </p:spPr>
        <p:txBody>
          <a:bodyPr spcFirstLastPara="1" vert="horz" wrap="square" lIns="0" tIns="0" rIns="0" bIns="0" rtlCol="0" anchor="t" anchorCtr="0">
            <a:noAutofit/>
          </a:bodyPr>
          <a:lstStyle/>
          <a:p>
            <a:pPr marL="0" indent="0" algn="ctr"/>
            <a:r>
              <a:rPr lang="es-MX" sz="3200" b="1">
                <a:solidFill>
                  <a:schemeClr val="accent2">
                    <a:lumMod val="60000"/>
                    <a:lumOff val="40000"/>
                  </a:schemeClr>
                </a:solidFill>
                <a:latin typeface="Congenial Light" panose="02000503040000020004" pitchFamily="2" charset="0"/>
              </a:rPr>
              <a:t>“SOCIALIZACIÓN DE LA DIRECTIVA PARA LA CONFORMACIÓN, FUNCIONAMIENTO Y EVALUACIÓN DE LOS CÍRCULOS DE MEJORA CONTINUA Y EL PERSONAL DOCENTE CON CARGO DIRECTIVO DE LA UNHEVAL”</a:t>
            </a:r>
            <a:endParaRPr lang="es-MX" sz="3200">
              <a:solidFill>
                <a:schemeClr val="accent2">
                  <a:lumMod val="60000"/>
                  <a:lumOff val="40000"/>
                </a:schemeClr>
              </a:solidFill>
              <a:latin typeface="Congenial Light" panose="02000503040000020004" pitchFamily="2" charset="0"/>
            </a:endParaRPr>
          </a:p>
        </p:txBody>
      </p:sp>
      <p:pic>
        <p:nvPicPr>
          <p:cNvPr id="3" name="Imagen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92532" y="397352"/>
            <a:ext cx="1020560" cy="1030185"/>
          </a:xfrm>
          <a:prstGeom prst="ellipse">
            <a:avLst/>
          </a:prstGeom>
          <a:ln w="63500" cap="rnd">
            <a:no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2" name="CuadroTexto 1">
            <a:extLst>
              <a:ext uri="{FF2B5EF4-FFF2-40B4-BE49-F238E27FC236}">
                <a16:creationId xmlns:a16="http://schemas.microsoft.com/office/drawing/2014/main" id="{18874506-CF68-470B-BB53-70E844D10332}"/>
              </a:ext>
            </a:extLst>
          </p:cNvPr>
          <p:cNvSpPr txBox="1"/>
          <p:nvPr/>
        </p:nvSpPr>
        <p:spPr>
          <a:xfrm>
            <a:off x="10669773" y="6479502"/>
            <a:ext cx="1522227" cy="338554"/>
          </a:xfrm>
          <a:prstGeom prst="rect">
            <a:avLst/>
          </a:prstGeom>
          <a:noFill/>
        </p:spPr>
        <p:txBody>
          <a:bodyPr wrap="square" rtlCol="0">
            <a:spAutoFit/>
          </a:bodyPr>
          <a:lstStyle/>
          <a:p>
            <a:r>
              <a:rPr lang="es-PE" sz="1600" i="1">
                <a:solidFill>
                  <a:schemeClr val="bg1"/>
                </a:solidFill>
              </a:rPr>
              <a:t>MARZO 2024</a:t>
            </a:r>
          </a:p>
        </p:txBody>
      </p:sp>
      <p:sp>
        <p:nvSpPr>
          <p:cNvPr id="7" name="Google Shape;426;p40">
            <a:extLst>
              <a:ext uri="{FF2B5EF4-FFF2-40B4-BE49-F238E27FC236}">
                <a16:creationId xmlns:a16="http://schemas.microsoft.com/office/drawing/2014/main" id="{D1D4F5F0-F335-48B4-9834-5837E0C3EF78}"/>
              </a:ext>
            </a:extLst>
          </p:cNvPr>
          <p:cNvSpPr txBox="1">
            <a:spLocks/>
          </p:cNvSpPr>
          <p:nvPr/>
        </p:nvSpPr>
        <p:spPr>
          <a:xfrm>
            <a:off x="2301975" y="5828918"/>
            <a:ext cx="7555733" cy="564037"/>
          </a:xfrm>
          <a:prstGeom prst="rect">
            <a:avLst/>
          </a:prstGeom>
          <a:noFill/>
          <a:ln>
            <a:noFill/>
          </a:ln>
        </p:spPr>
        <p:txBody>
          <a:bodyPr spcFirstLastPara="1" wrap="square" lIns="0" tIns="0" rIns="0" bIns="0" anchor="b" anchorCtr="0">
            <a:noAutofit/>
          </a:bodyPr>
          <a:lstStyle>
            <a:defPPr marR="0" lvl="0" algn="l" rtl="0">
              <a:lnSpc>
                <a:spcPct val="100000"/>
              </a:lnSpc>
              <a:spcBef>
                <a:spcPts val="0"/>
              </a:spcBef>
              <a:spcAft>
                <a:spcPts val="0"/>
              </a:spcAft>
            </a:defPPr>
            <a:lvl1pPr marR="0" lvl="0"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1pPr>
            <a:lvl2pPr marR="0" lvl="1"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2pPr>
            <a:lvl3pPr marR="0" lvl="2"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3pPr>
            <a:lvl4pPr marR="0" lvl="3"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4pPr>
            <a:lvl5pPr marR="0" lvl="4"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5pPr>
            <a:lvl6pPr marR="0" lvl="5"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6pPr>
            <a:lvl7pPr marR="0" lvl="6"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7pPr>
            <a:lvl8pPr marR="0" lvl="7"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8pPr>
            <a:lvl9pPr marR="0" lvl="8" algn="l" rtl="0">
              <a:lnSpc>
                <a:spcPct val="90000"/>
              </a:lnSpc>
              <a:spcBef>
                <a:spcPts val="0"/>
              </a:spcBef>
              <a:spcAft>
                <a:spcPts val="0"/>
              </a:spcAft>
              <a:buClr>
                <a:schemeClr val="lt1"/>
              </a:buClr>
              <a:buSzPts val="3600"/>
              <a:buFont typeface="Merriweather"/>
              <a:buNone/>
              <a:defRPr sz="3600" b="1" i="0" u="none" strike="noStrike" cap="none">
                <a:solidFill>
                  <a:schemeClr val="lt1"/>
                </a:solidFill>
                <a:latin typeface="Merriweather"/>
                <a:ea typeface="Merriweather"/>
                <a:cs typeface="Merriweather"/>
                <a:sym typeface="Merriweather"/>
              </a:defRPr>
            </a:lvl9pPr>
          </a:lstStyle>
          <a:p>
            <a:pPr algn="ctr"/>
            <a:r>
              <a:rPr lang="es-MX" sz="3200">
                <a:solidFill>
                  <a:schemeClr val="accent1">
                    <a:lumMod val="60000"/>
                    <a:lumOff val="40000"/>
                  </a:schemeClr>
                </a:solidFill>
                <a:latin typeface="Congenial Light" panose="020F0502020204030204" pitchFamily="2" charset="0"/>
                <a:cs typeface="Calibri" panose="020F0502020204030204" pitchFamily="34" charset="0"/>
              </a:rPr>
              <a:t>Equipo de Acreditación</a:t>
            </a:r>
            <a:endParaRPr lang="es-MX" sz="2400">
              <a:solidFill>
                <a:schemeClr val="accent1">
                  <a:lumMod val="60000"/>
                  <a:lumOff val="40000"/>
                </a:schemeClr>
              </a:solidFill>
              <a:latin typeface="Congenial Light" panose="020F0502020204030204" pitchFamily="2" charset="0"/>
              <a:cs typeface="Calibri" panose="020F0502020204030204" pitchFamily="34" charset="0"/>
            </a:endParaRPr>
          </a:p>
        </p:txBody>
      </p:sp>
      <p:pic>
        <p:nvPicPr>
          <p:cNvPr id="5" name="Imagen 4" descr="Logotipo&#10;&#10;Descripción generada automáticamente">
            <a:extLst>
              <a:ext uri="{FF2B5EF4-FFF2-40B4-BE49-F238E27FC236}">
                <a16:creationId xmlns:a16="http://schemas.microsoft.com/office/drawing/2014/main" id="{E69E44B9-0E5D-FD4E-1691-97C4862F3C77}"/>
              </a:ext>
            </a:extLst>
          </p:cNvPr>
          <p:cNvPicPr>
            <a:picLocks noChangeAspect="1"/>
          </p:cNvPicPr>
          <p:nvPr/>
        </p:nvPicPr>
        <p:blipFill>
          <a:blip r:embed="rId4"/>
          <a:stretch>
            <a:fillRect/>
          </a:stretch>
        </p:blipFill>
        <p:spPr>
          <a:xfrm>
            <a:off x="10739961" y="568934"/>
            <a:ext cx="1021228" cy="1030185"/>
          </a:xfrm>
          <a:prstGeom prst="rect">
            <a:avLst/>
          </a:prstGeom>
        </p:spPr>
      </p:pic>
      <p:sp>
        <p:nvSpPr>
          <p:cNvPr id="6" name="CuadroTexto 5">
            <a:extLst>
              <a:ext uri="{FF2B5EF4-FFF2-40B4-BE49-F238E27FC236}">
                <a16:creationId xmlns:a16="http://schemas.microsoft.com/office/drawing/2014/main" id="{A536F19B-6B49-8A26-F1F6-AEA4D4AD1258}"/>
              </a:ext>
            </a:extLst>
          </p:cNvPr>
          <p:cNvSpPr txBox="1"/>
          <p:nvPr/>
        </p:nvSpPr>
        <p:spPr>
          <a:xfrm>
            <a:off x="1813092" y="4821837"/>
            <a:ext cx="8747243" cy="848181"/>
          </a:xfrm>
          <a:prstGeom prst="rect">
            <a:avLst/>
          </a:prstGeom>
          <a:noFill/>
        </p:spPr>
        <p:txBody>
          <a:bodyPr wrap="square" lIns="91440" tIns="45720" rIns="91440" bIns="45720" anchor="t">
            <a:spAutoFit/>
          </a:bodyPr>
          <a:lstStyle/>
          <a:p>
            <a:pPr algn="ctr">
              <a:lnSpc>
                <a:spcPct val="107000"/>
              </a:lnSpc>
              <a:spcAft>
                <a:spcPts val="800"/>
              </a:spcAft>
            </a:pPr>
            <a:r>
              <a:rPr lang="es-PE" sz="2000" b="1" dirty="0">
                <a:solidFill>
                  <a:schemeClr val="accent4">
                    <a:lumMod val="50000"/>
                  </a:schemeClr>
                </a:solidFill>
                <a:effectLst>
                  <a:outerShdw blurRad="38100" dist="38100" dir="2700000" algn="tl">
                    <a:srgbClr val="000000">
                      <a:alpha val="43137"/>
                    </a:srgbClr>
                  </a:outerShdw>
                </a:effectLst>
                <a:latin typeface="Congenial"/>
                <a:ea typeface="Arial" panose="020B0604020202020204" pitchFamily="34" charset="0"/>
                <a:cs typeface="Times New Roman"/>
              </a:rPr>
              <a:t>DIRECTIVA N° 004-2024-UNHEVAL/OGC</a:t>
            </a:r>
          </a:p>
          <a:p>
            <a:pPr algn="ctr">
              <a:lnSpc>
                <a:spcPct val="107000"/>
              </a:lnSpc>
              <a:spcAft>
                <a:spcPts val="800"/>
              </a:spcAft>
            </a:pPr>
            <a:r>
              <a:rPr lang="es-PE" sz="2000" b="1" dirty="0">
                <a:solidFill>
                  <a:schemeClr val="accent4">
                    <a:lumMod val="50000"/>
                  </a:schemeClr>
                </a:solidFill>
                <a:effectLst>
                  <a:outerShdw blurRad="38100" dist="38100" dir="2700000" algn="tl">
                    <a:srgbClr val="000000">
                      <a:alpha val="43137"/>
                    </a:srgbClr>
                  </a:outerShdw>
                </a:effectLst>
                <a:latin typeface="Congenial"/>
                <a:ea typeface="Calibri"/>
                <a:cs typeface="Times New Roman"/>
              </a:rPr>
              <a:t>Resolución Consejo Universitario No. 1453-2024-UNHEVAL</a:t>
            </a:r>
            <a:endParaRPr lang="es-PE" sz="2000" b="1" dirty="0">
              <a:solidFill>
                <a:schemeClr val="accent4">
                  <a:lumMod val="50000"/>
                </a:schemeClr>
              </a:solidFill>
              <a:effectLst>
                <a:outerShdw blurRad="38100" dist="38100" dir="2700000" algn="tl">
                  <a:srgbClr val="000000">
                    <a:alpha val="43137"/>
                  </a:srgbClr>
                </a:outerShdw>
              </a:effectLst>
              <a:latin typeface="Congenial" panose="020F0502020204030204"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767383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E0817E-56EF-620C-AB32-F2C1F57BDB5A}"/>
            </a:ext>
          </a:extLst>
        </p:cNvPr>
        <p:cNvGrpSpPr/>
        <p:nvPr/>
      </p:nvGrpSpPr>
      <p:grpSpPr>
        <a:xfrm>
          <a:off x="0" y="0"/>
          <a:ext cx="0" cy="0"/>
          <a:chOff x="0" y="0"/>
          <a:chExt cx="0" cy="0"/>
        </a:xfrm>
      </p:grpSpPr>
      <p:sp>
        <p:nvSpPr>
          <p:cNvPr id="3" name="Rectángulo redondeado 2">
            <a:extLst>
              <a:ext uri="{FF2B5EF4-FFF2-40B4-BE49-F238E27FC236}">
                <a16:creationId xmlns:a16="http://schemas.microsoft.com/office/drawing/2014/main" id="{DB4DE7B4-CCFE-8E5F-E795-D603A716463C}"/>
              </a:ext>
            </a:extLst>
          </p:cNvPr>
          <p:cNvSpPr/>
          <p:nvPr/>
        </p:nvSpPr>
        <p:spPr>
          <a:xfrm>
            <a:off x="949885" y="74031"/>
            <a:ext cx="10403915" cy="1165109"/>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4FA0077E-6BC1-C1F8-6ADE-5897720C4EE6}"/>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10</a:t>
            </a:fld>
            <a:endParaRPr lang="es-PE" kern="0">
              <a:solidFill>
                <a:srgbClr val="7FCA20"/>
              </a:solidFill>
            </a:endParaRPr>
          </a:p>
        </p:txBody>
      </p:sp>
      <p:sp>
        <p:nvSpPr>
          <p:cNvPr id="31" name="CuadroTexto 30">
            <a:extLst>
              <a:ext uri="{FF2B5EF4-FFF2-40B4-BE49-F238E27FC236}">
                <a16:creationId xmlns:a16="http://schemas.microsoft.com/office/drawing/2014/main" id="{FBC2403B-91A4-8B50-19CF-13C21B1E3BE7}"/>
              </a:ext>
            </a:extLst>
          </p:cNvPr>
          <p:cNvSpPr txBox="1"/>
          <p:nvPr/>
        </p:nvSpPr>
        <p:spPr>
          <a:xfrm>
            <a:off x="1107393" y="117976"/>
            <a:ext cx="10562601" cy="1077218"/>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PRESENTACIÓN Y EVALUACIÓN DE LOS ENTREGABLES DE LOS CMC</a:t>
            </a:r>
          </a:p>
        </p:txBody>
      </p:sp>
      <p:sp>
        <p:nvSpPr>
          <p:cNvPr id="26" name="CuadroTexto 25">
            <a:extLst>
              <a:ext uri="{FF2B5EF4-FFF2-40B4-BE49-F238E27FC236}">
                <a16:creationId xmlns:a16="http://schemas.microsoft.com/office/drawing/2014/main" id="{34AB494D-5DE3-CF0F-D32A-8C50E86A0240}"/>
              </a:ext>
            </a:extLst>
          </p:cNvPr>
          <p:cNvSpPr txBox="1"/>
          <p:nvPr/>
        </p:nvSpPr>
        <p:spPr>
          <a:xfrm>
            <a:off x="1076588" y="1633754"/>
            <a:ext cx="10142946" cy="4031873"/>
          </a:xfrm>
          <a:prstGeom prst="rect">
            <a:avLst/>
          </a:prstGeom>
          <a:noFill/>
        </p:spPr>
        <p:txBody>
          <a:bodyPr wrap="square" lIns="91440" tIns="45720" rIns="91440" bIns="45720" rtlCol="0" anchor="t">
            <a:spAutoFit/>
          </a:bodyPr>
          <a:lstStyle/>
          <a:p>
            <a:pPr algn="just">
              <a:spcAft>
                <a:spcPts val="1200"/>
              </a:spcAft>
            </a:pPr>
            <a:r>
              <a:rPr lang="es-ES" dirty="0">
                <a:solidFill>
                  <a:schemeClr val="tx2">
                    <a:lumMod val="75000"/>
                    <a:lumOff val="25000"/>
                  </a:schemeClr>
                </a:solidFill>
                <a:latin typeface="Arial Nova"/>
              </a:rPr>
              <a:t>•</a:t>
            </a: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En caso de que el Comité de Calidad no evalúe en el plazo establecido el especialista o soporte de la OGC realizará la evaluación, solo para efectos de informar los listados del personal docente que cumplieron con las actividades de CMC de los meses que corresponda.</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La OGC solo considerará como avance, los entregables de los </a:t>
            </a:r>
            <a:r>
              <a:rPr lang="es-MX" dirty="0" err="1">
                <a:solidFill>
                  <a:schemeClr val="tx2">
                    <a:lumMod val="75000"/>
                    <a:lumOff val="25000"/>
                  </a:schemeClr>
                </a:solidFill>
                <a:latin typeface="Arial Narrow" panose="020B0606020202030204" pitchFamily="34" charset="0"/>
              </a:rPr>
              <a:t>CMC’s</a:t>
            </a:r>
            <a:r>
              <a:rPr lang="es-MX" dirty="0">
                <a:solidFill>
                  <a:schemeClr val="tx2">
                    <a:lumMod val="75000"/>
                    <a:lumOff val="25000"/>
                  </a:schemeClr>
                </a:solidFill>
                <a:latin typeface="Arial Narrow" panose="020B0606020202030204" pitchFamily="34" charset="0"/>
              </a:rPr>
              <a:t> presentados mediante el Sistema CMC. </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En el caso de que los informes estén observados, éstos serán comunicados mediante el Sistema CMC para el levantamiento respectivo de acuerdo con el cronograma establecido. Siendo responsabilidad de cada integrante de CMC la revisión periódica del Sistema CMC, así como el levantamiento de la observación. </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Los informes presentados extemporáneamente serán admitidos únicamente con fines de avance más no para ser incluidos en un nuevo listado de cumplimiento o regularización.</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Una vez culminada la evaluación de todos los informes, la OGC emitirá a la Dirección General de Administración los listados de cumplimiento del personal docente y personal no docente que cumplieron con las actividades de CMC según cronograma aprobado.</a:t>
            </a:r>
            <a:endParaRPr lang="es-ES" dirty="0">
              <a:solidFill>
                <a:schemeClr val="tx2">
                  <a:lumMod val="75000"/>
                  <a:lumOff val="25000"/>
                </a:schemeClr>
              </a:solidFill>
              <a:latin typeface="Arial Narrow" panose="020B0606020202030204" pitchFamily="34" charset="0"/>
            </a:endParaRPr>
          </a:p>
        </p:txBody>
      </p:sp>
      <p:pic>
        <p:nvPicPr>
          <p:cNvPr id="25" name="Imagen 24" descr="Logotipo, nombre de la empresa&#10;&#10;Descripción generada automáticamente">
            <a:extLst>
              <a:ext uri="{FF2B5EF4-FFF2-40B4-BE49-F238E27FC236}">
                <a16:creationId xmlns:a16="http://schemas.microsoft.com/office/drawing/2014/main" id="{5E528C7A-E89E-EF05-7E3D-78B932FE1B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9632254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2"/>
            <a:ext cx="10403915" cy="883098"/>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11</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013388" y="203431"/>
            <a:ext cx="10562601"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SANCIONES</a:t>
            </a:r>
          </a:p>
        </p:txBody>
      </p:sp>
      <p:sp>
        <p:nvSpPr>
          <p:cNvPr id="26" name="CuadroTexto 25"/>
          <p:cNvSpPr txBox="1"/>
          <p:nvPr/>
        </p:nvSpPr>
        <p:spPr>
          <a:xfrm>
            <a:off x="949885" y="1164134"/>
            <a:ext cx="10323418" cy="5693866"/>
          </a:xfrm>
          <a:prstGeom prst="rect">
            <a:avLst/>
          </a:prstGeom>
          <a:noFill/>
        </p:spPr>
        <p:txBody>
          <a:bodyPr wrap="square" lIns="91440" tIns="45720" rIns="91440" bIns="45720" rtlCol="0" anchor="t">
            <a:spAutoFit/>
          </a:bodyPr>
          <a:lstStyle/>
          <a:p>
            <a:pPr algn="just">
              <a:spcAft>
                <a:spcPts val="1200"/>
              </a:spcAft>
            </a:pPr>
            <a:r>
              <a:rPr lang="es-ES" dirty="0">
                <a:solidFill>
                  <a:schemeClr val="tx2">
                    <a:lumMod val="75000"/>
                    <a:lumOff val="25000"/>
                  </a:schemeClr>
                </a:solidFill>
                <a:latin typeface="Arial Narrow" panose="020B0606020202030204" pitchFamily="34" charset="0"/>
              </a:rPr>
              <a:t>• Los CMC que no presentaron o no levantaron sus observaciones oportunamente de sus planes de trabajo anual y entregables, no serán considerados en los listados del personal docente y no docente que cumplieron con las actividades de CMC según cronograma aprobado.</a:t>
            </a:r>
          </a:p>
          <a:p>
            <a:pPr algn="just">
              <a:spcAft>
                <a:spcPts val="1200"/>
              </a:spcAft>
            </a:pPr>
            <a:r>
              <a:rPr lang="es-ES" dirty="0">
                <a:solidFill>
                  <a:schemeClr val="tx2">
                    <a:lumMod val="75000"/>
                    <a:lumOff val="25000"/>
                  </a:schemeClr>
                </a:solidFill>
                <a:latin typeface="Arial Narrow" panose="020B0606020202030204" pitchFamily="34" charset="0"/>
              </a:rPr>
              <a:t>• La OGC </a:t>
            </a:r>
            <a:r>
              <a:rPr lang="es-ES" b="1" dirty="0">
                <a:solidFill>
                  <a:schemeClr val="tx2">
                    <a:lumMod val="75000"/>
                    <a:lumOff val="25000"/>
                  </a:schemeClr>
                </a:solidFill>
                <a:latin typeface="Arial Narrow" panose="020B0606020202030204" pitchFamily="34" charset="0"/>
              </a:rPr>
              <a:t>inhabilitará</a:t>
            </a:r>
            <a:r>
              <a:rPr lang="es-ES" dirty="0">
                <a:solidFill>
                  <a:schemeClr val="tx2">
                    <a:lumMod val="75000"/>
                    <a:lumOff val="25000"/>
                  </a:schemeClr>
                </a:solidFill>
                <a:latin typeface="Arial Narrow" panose="020B0606020202030204" pitchFamily="34" charset="0"/>
              </a:rPr>
              <a:t> al CMC o integrante de CMC durante el año de ejecución que no presenten sus entregables o no subsanen las observaciones máximo de dos entregables consecutivos. Esta inhabilitación da lugar al </a:t>
            </a:r>
            <a:r>
              <a:rPr lang="es-ES" b="1" u="sng" dirty="0">
                <a:solidFill>
                  <a:schemeClr val="tx2">
                    <a:lumMod val="75000"/>
                    <a:lumOff val="25000"/>
                  </a:schemeClr>
                </a:solidFill>
                <a:latin typeface="Arial Narrow" panose="020B0606020202030204" pitchFamily="34" charset="0"/>
              </a:rPr>
              <a:t>descuento del pago realizado por el primer entregable</a:t>
            </a:r>
            <a:r>
              <a:rPr lang="es-ES" dirty="0">
                <a:solidFill>
                  <a:schemeClr val="tx2">
                    <a:lumMod val="75000"/>
                    <a:lumOff val="25000"/>
                  </a:schemeClr>
                </a:solidFill>
                <a:latin typeface="Arial Narrow" panose="020B0606020202030204" pitchFamily="34" charset="0"/>
              </a:rPr>
              <a:t>. Si esta inhabilitación deja a un CMC con un solo integrante la OGC designará a un CMC que no exceda la cantidad máxima.</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El comité de calidad que no haya evaluado oportunamente dentro del cronograma establecido por la OGC los entregables de los CMC de su carrera profesional, no serán considerados en los listados del personal docente que cumplieron con las actividades de CMC de los meses que corresponda.</a:t>
            </a:r>
            <a:endParaRPr lang="es-ES" dirty="0">
              <a:solidFill>
                <a:schemeClr val="tx2">
                  <a:lumMod val="75000"/>
                  <a:lumOff val="25000"/>
                </a:schemeClr>
              </a:solidFill>
              <a:latin typeface="Arial Narrow" panose="020B0606020202030204" pitchFamily="34" charset="0"/>
            </a:endParaRPr>
          </a:p>
          <a:p>
            <a:pPr algn="just">
              <a:spcAft>
                <a:spcPts val="1200"/>
              </a:spcAft>
            </a:pPr>
            <a:r>
              <a:rPr lang="es-ES" dirty="0">
                <a:solidFill>
                  <a:schemeClr val="tx2">
                    <a:lumMod val="75000"/>
                    <a:lumOff val="25000"/>
                  </a:schemeClr>
                </a:solidFill>
                <a:latin typeface="Arial Narrow" panose="020B0606020202030204" pitchFamily="34" charset="0"/>
                <a:ea typeface="+mn-lt"/>
                <a:cs typeface="+mn-lt"/>
              </a:rPr>
              <a:t>•</a:t>
            </a:r>
            <a:r>
              <a:rPr lang="es-ES" dirty="0">
                <a:solidFill>
                  <a:schemeClr val="tx2">
                    <a:lumMod val="75000"/>
                    <a:lumOff val="25000"/>
                  </a:schemeClr>
                </a:solidFill>
                <a:latin typeface="Arial Narrow" panose="020B0606020202030204" pitchFamily="34" charset="0"/>
                <a:cs typeface="Arial"/>
              </a:rPr>
              <a:t> El personal docente o no docente que forman parte de uno o más CMC y no cumpla con presentar sus entregables en cada uno de ellos, no se considerará en los listados del personal docente y no docente que cumplieron con las actividades de CMC durante los meses correspondientes.</a:t>
            </a:r>
            <a:endParaRPr lang="es-ES" dirty="0">
              <a:solidFill>
                <a:schemeClr val="tx2">
                  <a:lumMod val="75000"/>
                  <a:lumOff val="25000"/>
                </a:schemeClr>
              </a:solidFill>
              <a:latin typeface="Arial Narrow" panose="020B0606020202030204" pitchFamily="34" charset="0"/>
            </a:endParaRPr>
          </a:p>
          <a:p>
            <a:pPr algn="just">
              <a:spcAft>
                <a:spcPts val="1200"/>
              </a:spcAft>
            </a:pPr>
            <a:r>
              <a:rPr lang="es-ES" dirty="0">
                <a:solidFill>
                  <a:schemeClr val="tx2">
                    <a:lumMod val="75000"/>
                    <a:lumOff val="25000"/>
                  </a:schemeClr>
                </a:solidFill>
                <a:latin typeface="Arial Narrow" panose="020B0606020202030204" pitchFamily="34" charset="0"/>
              </a:rPr>
              <a:t>• En caso de que los integrantes de un CMC no presenten</a:t>
            </a:r>
            <a:r>
              <a:rPr lang="es-ES" b="1" dirty="0">
                <a:solidFill>
                  <a:schemeClr val="tx2">
                    <a:lumMod val="75000"/>
                    <a:lumOff val="25000"/>
                  </a:schemeClr>
                </a:solidFill>
                <a:latin typeface="Arial Narrow" panose="020B0606020202030204" pitchFamily="34" charset="0"/>
              </a:rPr>
              <a:t> la información requerida </a:t>
            </a:r>
            <a:r>
              <a:rPr lang="es-ES" dirty="0">
                <a:solidFill>
                  <a:schemeClr val="tx2">
                    <a:lumMod val="75000"/>
                    <a:lumOff val="25000"/>
                  </a:schemeClr>
                </a:solidFill>
                <a:latin typeface="Arial Narrow" panose="020B0606020202030204" pitchFamily="34" charset="0"/>
              </a:rPr>
              <a:t>de los entregables </a:t>
            </a:r>
            <a:r>
              <a:rPr lang="es-ES" b="1" dirty="0">
                <a:solidFill>
                  <a:schemeClr val="tx2">
                    <a:lumMod val="75000"/>
                    <a:lumOff val="25000"/>
                  </a:schemeClr>
                </a:solidFill>
                <a:latin typeface="Arial Narrow" panose="020B0606020202030204" pitchFamily="34" charset="0"/>
              </a:rPr>
              <a:t>y perjudican el trabajo de otro CMC</a:t>
            </a:r>
            <a:r>
              <a:rPr lang="es-ES" dirty="0">
                <a:solidFill>
                  <a:schemeClr val="tx2">
                    <a:lumMod val="75000"/>
                    <a:lumOff val="25000"/>
                  </a:schemeClr>
                </a:solidFill>
                <a:latin typeface="Arial Narrow" panose="020B0606020202030204" pitchFamily="34" charset="0"/>
              </a:rPr>
              <a:t>, estos serán </a:t>
            </a:r>
            <a:r>
              <a:rPr lang="es-ES" b="1" dirty="0">
                <a:solidFill>
                  <a:schemeClr val="tx2">
                    <a:lumMod val="75000"/>
                    <a:lumOff val="25000"/>
                  </a:schemeClr>
                </a:solidFill>
                <a:latin typeface="Arial Narrow" panose="020B0606020202030204" pitchFamily="34" charset="0"/>
              </a:rPr>
              <a:t>evidenciados y comunicados</a:t>
            </a:r>
            <a:r>
              <a:rPr lang="es-ES" dirty="0">
                <a:solidFill>
                  <a:schemeClr val="tx2">
                    <a:lumMod val="75000"/>
                    <a:lumOff val="25000"/>
                  </a:schemeClr>
                </a:solidFill>
                <a:latin typeface="Arial Narrow" panose="020B0606020202030204" pitchFamily="34" charset="0"/>
              </a:rPr>
              <a:t> para la solución en forma urgente, caso de persistir el inconveniente será comunicado a la autoridad competente como incumplimiento de funciones en perjuicio de la carrera profesional. Cualquier personal docente y no docente que no brinda información oportuna a los integrantes de algún CMC serán informados a la autoridad competente.</a:t>
            </a:r>
            <a:endParaRPr lang="es-ES" dirty="0">
              <a:solidFill>
                <a:schemeClr val="tx2">
                  <a:lumMod val="75000"/>
                  <a:lumOff val="25000"/>
                </a:schemeClr>
              </a:solidFill>
              <a:latin typeface="Arial Narrow" panose="020B0606020202030204" pitchFamily="34" charset="0"/>
              <a:cs typeface="Arial"/>
            </a:endParaRP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159032093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2"/>
            <a:ext cx="10403915" cy="883098"/>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12</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013388" y="203431"/>
            <a:ext cx="10562601" cy="584775"/>
          </a:xfrm>
          <a:prstGeom prst="rect">
            <a:avLst/>
          </a:prstGeom>
          <a:noFill/>
        </p:spPr>
        <p:txBody>
          <a:bodyPr wrap="square">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RETRIBUCIÓN ECONÓMICA</a:t>
            </a:r>
          </a:p>
        </p:txBody>
      </p:sp>
      <p:sp>
        <p:nvSpPr>
          <p:cNvPr id="26" name="CuadroTexto 25"/>
          <p:cNvSpPr txBox="1"/>
          <p:nvPr/>
        </p:nvSpPr>
        <p:spPr>
          <a:xfrm>
            <a:off x="1247037" y="1312912"/>
            <a:ext cx="9792024" cy="3447098"/>
          </a:xfrm>
          <a:prstGeom prst="rect">
            <a:avLst/>
          </a:prstGeom>
          <a:noFill/>
        </p:spPr>
        <p:txBody>
          <a:bodyPr wrap="square" lIns="91440" tIns="45720" rIns="91440" bIns="45720" rtlCol="0" anchor="t">
            <a:spAutoFit/>
          </a:bodyPr>
          <a:lstStyle/>
          <a:p>
            <a:pPr algn="just">
              <a:spcAft>
                <a:spcPts val="1200"/>
              </a:spcAft>
            </a:pPr>
            <a:r>
              <a:rPr lang="es-ES" dirty="0">
                <a:solidFill>
                  <a:schemeClr val="tx2">
                    <a:lumMod val="75000"/>
                    <a:lumOff val="25000"/>
                  </a:schemeClr>
                </a:solidFill>
                <a:latin typeface="Arial Narrow" panose="020B0606020202030204" pitchFamily="34" charset="0"/>
              </a:rPr>
              <a:t>• Los acreedores a la retribución económica son los </a:t>
            </a:r>
            <a:r>
              <a:rPr lang="es-ES" b="1" dirty="0">
                <a:solidFill>
                  <a:schemeClr val="tx2">
                    <a:lumMod val="75000"/>
                    <a:lumOff val="25000"/>
                  </a:schemeClr>
                </a:solidFill>
                <a:latin typeface="Arial Narrow" panose="020B0606020202030204" pitchFamily="34" charset="0"/>
              </a:rPr>
              <a:t>docentes nombrados a tiempo completo y </a:t>
            </a:r>
            <a:r>
              <a:rPr lang="es-ES" b="1" u="sng" dirty="0">
                <a:solidFill>
                  <a:schemeClr val="tx2">
                    <a:lumMod val="75000"/>
                    <a:lumOff val="25000"/>
                  </a:schemeClr>
                </a:solidFill>
                <a:latin typeface="Arial Narrow" panose="020B0606020202030204" pitchFamily="34" charset="0"/>
              </a:rPr>
              <a:t>personal no docente nombrado decreto legislativo 276 (conforme a lo escala aprobada por el consejo universitario)</a:t>
            </a:r>
            <a:r>
              <a:rPr lang="es-ES" b="1" dirty="0">
                <a:solidFill>
                  <a:schemeClr val="tx2">
                    <a:lumMod val="75000"/>
                    <a:lumOff val="25000"/>
                  </a:schemeClr>
                </a:solidFill>
                <a:latin typeface="Arial Narrow" panose="020B0606020202030204" pitchFamily="34" charset="0"/>
              </a:rPr>
              <a:t>,</a:t>
            </a:r>
            <a:r>
              <a:rPr lang="es-ES" dirty="0">
                <a:solidFill>
                  <a:schemeClr val="tx2">
                    <a:lumMod val="75000"/>
                    <a:lumOff val="25000"/>
                  </a:schemeClr>
                </a:solidFill>
                <a:latin typeface="Arial Narrow" panose="020B0606020202030204" pitchFamily="34" charset="0"/>
              </a:rPr>
              <a:t> previa presentación de los listados de cumplimiento por parte de la OGC.</a:t>
            </a:r>
          </a:p>
          <a:p>
            <a:pPr algn="just">
              <a:spcAft>
                <a:spcPts val="1200"/>
              </a:spcAft>
            </a:pPr>
            <a:r>
              <a:rPr lang="es-ES" dirty="0">
                <a:solidFill>
                  <a:schemeClr val="tx2">
                    <a:lumMod val="75000"/>
                    <a:lumOff val="25000"/>
                  </a:schemeClr>
                </a:solidFill>
                <a:latin typeface="Arial Narrow" panose="020B0606020202030204" pitchFamily="34" charset="0"/>
              </a:rPr>
              <a:t>• • </a:t>
            </a:r>
            <a:r>
              <a:rPr lang="es-MX" dirty="0">
                <a:solidFill>
                  <a:schemeClr val="tx2">
                    <a:lumMod val="75000"/>
                    <a:lumOff val="25000"/>
                  </a:schemeClr>
                </a:solidFill>
                <a:latin typeface="Arial Narrow" panose="020B0606020202030204" pitchFamily="34" charset="0"/>
              </a:rPr>
              <a:t>Los docentes nombrados a tiempo parcial, los docentes contratados a tiempo completo o parcial y el personal no docente contratado que no gocen del beneficio de retribución económica y que forman parte de los CMC académicos o administrativos, recibirán de manera excepcional reconocimiento mediante resolución al finalizar el año académico, según el cronograma establecido. Excepcionalmente los docentes nombrados a tiempo parcial que ocupen cargos directivos podrán recibir retribución económica previo informe de disponibilidad presupuestal. </a:t>
            </a:r>
            <a:endParaRPr lang="es-ES" dirty="0">
              <a:solidFill>
                <a:schemeClr val="tx2">
                  <a:lumMod val="75000"/>
                  <a:lumOff val="25000"/>
                </a:schemeClr>
              </a:solidFill>
              <a:latin typeface="Arial Narrow" panose="020B0606020202030204" pitchFamily="34" charset="0"/>
            </a:endParaRPr>
          </a:p>
          <a:p>
            <a:pPr algn="just">
              <a:spcAft>
                <a:spcPts val="1200"/>
              </a:spcAft>
            </a:pPr>
            <a:r>
              <a:rPr lang="es-ES" dirty="0">
                <a:solidFill>
                  <a:schemeClr val="tx2">
                    <a:lumMod val="75000"/>
                    <a:lumOff val="25000"/>
                  </a:schemeClr>
                </a:solidFill>
                <a:latin typeface="Arial Narrow" panose="020B0606020202030204" pitchFamily="34" charset="0"/>
                <a:ea typeface="+mn-lt"/>
                <a:cs typeface="+mn-lt"/>
              </a:rPr>
              <a:t>• </a:t>
            </a:r>
            <a:r>
              <a:rPr lang="es-ES" dirty="0">
                <a:solidFill>
                  <a:schemeClr val="tx2">
                    <a:lumMod val="75000"/>
                    <a:lumOff val="25000"/>
                  </a:schemeClr>
                </a:solidFill>
                <a:latin typeface="Arial Narrow" panose="020B0606020202030204" pitchFamily="34" charset="0"/>
                <a:cs typeface="Arial"/>
              </a:rPr>
              <a:t>En el caso del personal docente o no docente, que forma parte de un CMC y a la vez se encuentra considerado dentro de centro de producción y similares, </a:t>
            </a:r>
            <a:r>
              <a:rPr lang="es-ES" b="1" dirty="0">
                <a:solidFill>
                  <a:schemeClr val="tx2">
                    <a:lumMod val="75000"/>
                    <a:lumOff val="25000"/>
                  </a:schemeClr>
                </a:solidFill>
                <a:latin typeface="Arial Narrow" panose="020B0606020202030204" pitchFamily="34" charset="0"/>
                <a:cs typeface="Arial"/>
              </a:rPr>
              <a:t>se le abonará la retribución económica de la escala más alta</a:t>
            </a:r>
            <a:r>
              <a:rPr lang="es-ES" dirty="0">
                <a:solidFill>
                  <a:schemeClr val="tx2">
                    <a:lumMod val="75000"/>
                    <a:lumOff val="25000"/>
                  </a:schemeClr>
                </a:solidFill>
                <a:latin typeface="Arial Narrow" panose="020B0606020202030204" pitchFamily="34" charset="0"/>
                <a:cs typeface="Arial"/>
              </a:rPr>
              <a:t>, con excepción en los exámenes de admisión o actividades que se realicen de manera esporádica.</a:t>
            </a:r>
            <a:endParaRPr lang="es-ES" dirty="0">
              <a:solidFill>
                <a:schemeClr val="tx2">
                  <a:lumMod val="75000"/>
                  <a:lumOff val="25000"/>
                </a:schemeClr>
              </a:solidFill>
              <a:latin typeface="Arial Narrow" panose="020B0606020202030204" pitchFamily="34" charset="0"/>
            </a:endParaRP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15358782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5804D-1DF5-08E5-5D0E-A2CCBC67B631}"/>
            </a:ext>
          </a:extLst>
        </p:cNvPr>
        <p:cNvGrpSpPr/>
        <p:nvPr/>
      </p:nvGrpSpPr>
      <p:grpSpPr>
        <a:xfrm>
          <a:off x="0" y="0"/>
          <a:ext cx="0" cy="0"/>
          <a:chOff x="0" y="0"/>
          <a:chExt cx="0" cy="0"/>
        </a:xfrm>
      </p:grpSpPr>
      <p:sp>
        <p:nvSpPr>
          <p:cNvPr id="3" name="Rectángulo redondeado 2">
            <a:extLst>
              <a:ext uri="{FF2B5EF4-FFF2-40B4-BE49-F238E27FC236}">
                <a16:creationId xmlns:a16="http://schemas.microsoft.com/office/drawing/2014/main" id="{57F60BF8-10B5-FC6B-2456-832D5DCA975A}"/>
              </a:ext>
            </a:extLst>
          </p:cNvPr>
          <p:cNvSpPr/>
          <p:nvPr/>
        </p:nvSpPr>
        <p:spPr>
          <a:xfrm>
            <a:off x="949885" y="74032"/>
            <a:ext cx="10403915" cy="883098"/>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3727D05D-8A02-E765-D046-283F553FFAA4}"/>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13</a:t>
            </a:fld>
            <a:endParaRPr lang="es-PE" kern="0">
              <a:solidFill>
                <a:srgbClr val="7FCA20"/>
              </a:solidFill>
            </a:endParaRPr>
          </a:p>
        </p:txBody>
      </p:sp>
      <p:sp>
        <p:nvSpPr>
          <p:cNvPr id="31" name="CuadroTexto 30">
            <a:extLst>
              <a:ext uri="{FF2B5EF4-FFF2-40B4-BE49-F238E27FC236}">
                <a16:creationId xmlns:a16="http://schemas.microsoft.com/office/drawing/2014/main" id="{9CA106F8-859F-DE14-6A4C-17C7E1DE90BB}"/>
              </a:ext>
            </a:extLst>
          </p:cNvPr>
          <p:cNvSpPr txBox="1"/>
          <p:nvPr/>
        </p:nvSpPr>
        <p:spPr>
          <a:xfrm>
            <a:off x="1013388" y="203431"/>
            <a:ext cx="10562601" cy="584775"/>
          </a:xfrm>
          <a:prstGeom prst="rect">
            <a:avLst/>
          </a:prstGeom>
          <a:noFill/>
        </p:spPr>
        <p:txBody>
          <a:bodyPr wrap="square">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RETRIBUCIÓN ECONÓMICA</a:t>
            </a:r>
          </a:p>
        </p:txBody>
      </p:sp>
      <p:sp>
        <p:nvSpPr>
          <p:cNvPr id="26" name="CuadroTexto 25">
            <a:extLst>
              <a:ext uri="{FF2B5EF4-FFF2-40B4-BE49-F238E27FC236}">
                <a16:creationId xmlns:a16="http://schemas.microsoft.com/office/drawing/2014/main" id="{55636646-FE4E-7845-79EF-E306C05CCE95}"/>
              </a:ext>
            </a:extLst>
          </p:cNvPr>
          <p:cNvSpPr txBox="1"/>
          <p:nvPr/>
        </p:nvSpPr>
        <p:spPr>
          <a:xfrm>
            <a:off x="1247037" y="1312912"/>
            <a:ext cx="9792024" cy="4001095"/>
          </a:xfrm>
          <a:prstGeom prst="rect">
            <a:avLst/>
          </a:prstGeom>
          <a:noFill/>
        </p:spPr>
        <p:txBody>
          <a:bodyPr wrap="square" lIns="91440" tIns="45720" rIns="91440" bIns="45720" rtlCol="0" anchor="t">
            <a:spAutoFit/>
          </a:bodyPr>
          <a:lstStyle/>
          <a:p>
            <a:pPr algn="just">
              <a:spcAft>
                <a:spcPts val="1200"/>
              </a:spcAft>
            </a:pPr>
            <a:r>
              <a:rPr lang="es-ES">
                <a:solidFill>
                  <a:schemeClr val="tx2">
                    <a:lumMod val="75000"/>
                    <a:lumOff val="25000"/>
                  </a:schemeClr>
                </a:solidFill>
                <a:latin typeface="Arial Narrow" panose="020B0606020202030204" pitchFamily="34" charset="0"/>
              </a:rPr>
              <a:t>• </a:t>
            </a:r>
            <a:r>
              <a:rPr lang="es-MX">
                <a:solidFill>
                  <a:schemeClr val="tx2">
                    <a:lumMod val="75000"/>
                    <a:lumOff val="25000"/>
                  </a:schemeClr>
                </a:solidFill>
                <a:latin typeface="Arial Narrow" panose="020B0606020202030204" pitchFamily="34" charset="0"/>
              </a:rPr>
              <a:t>Los decanos de las facultades, los miembros del Tribunal de Honor Universitario, los miembros de la Comisión Consultiva de la Alta Dirección, los miembros del Comité Electoral Universitario, los directores de los departamentos académicos, los directores de las escuelas profesionales, los directores universitarios y los jefes de unidades o unidades funcionales que asumen los docentes ordinarios, pueden o no formar parte de los CMC, en caso de que no forme parte de un CMC el docente podrá desarrollar un plan de trabajo de docente directivo proporcionado por la OGC, para ello deberá comunicar con anticipación a la OGC de acuerdo al cronograma establecido. </a:t>
            </a:r>
            <a:endParaRPr lang="es-ES">
              <a:solidFill>
                <a:schemeClr val="tx2">
                  <a:lumMod val="75000"/>
                  <a:lumOff val="25000"/>
                </a:schemeClr>
              </a:solidFill>
              <a:latin typeface="Arial Narrow" panose="020B0606020202030204" pitchFamily="34" charset="0"/>
              <a:cs typeface="Arial"/>
            </a:endParaRPr>
          </a:p>
          <a:p>
            <a:pPr algn="just">
              <a:spcAft>
                <a:spcPts val="1200"/>
              </a:spcAft>
            </a:pPr>
            <a:r>
              <a:rPr lang="es-ES">
                <a:solidFill>
                  <a:schemeClr val="tx2">
                    <a:lumMod val="75000"/>
                    <a:lumOff val="25000"/>
                  </a:schemeClr>
                </a:solidFill>
                <a:latin typeface="Arial Narrow" panose="020B0606020202030204" pitchFamily="34" charset="0"/>
              </a:rPr>
              <a:t>• </a:t>
            </a:r>
            <a:r>
              <a:rPr lang="es-ES">
                <a:solidFill>
                  <a:schemeClr val="tx2">
                    <a:lumMod val="75000"/>
                    <a:lumOff val="25000"/>
                  </a:schemeClr>
                </a:solidFill>
                <a:latin typeface="Arial Narrow" panose="020B0606020202030204" pitchFamily="34" charset="0"/>
                <a:cs typeface="Arial"/>
              </a:rPr>
              <a:t>El personal docente o no docente puede integran uno o más CMC, sin embargo, para efectos de su retribución económica solo se considera la </a:t>
            </a:r>
            <a:r>
              <a:rPr lang="es-ES" b="1">
                <a:solidFill>
                  <a:schemeClr val="tx2">
                    <a:lumMod val="75000"/>
                    <a:lumOff val="25000"/>
                  </a:schemeClr>
                </a:solidFill>
                <a:latin typeface="Arial Narrow" panose="020B0606020202030204" pitchFamily="34" charset="0"/>
                <a:cs typeface="Arial"/>
              </a:rPr>
              <a:t>escala más alta al que pertenezca</a:t>
            </a:r>
            <a:r>
              <a:rPr lang="es-ES">
                <a:solidFill>
                  <a:schemeClr val="tx2">
                    <a:lumMod val="75000"/>
                    <a:lumOff val="25000"/>
                  </a:schemeClr>
                </a:solidFill>
                <a:latin typeface="Arial Narrow" panose="020B0606020202030204" pitchFamily="34" charset="0"/>
                <a:cs typeface="Arial"/>
              </a:rPr>
              <a:t>, y que previo informe de las actividades cumplidas en la cantidad de CMC en la que participa. En caso de incumplimiento no se le asignará el pago correspondiente.</a:t>
            </a:r>
          </a:p>
          <a:p>
            <a:pPr algn="just">
              <a:spcAft>
                <a:spcPts val="1200"/>
              </a:spcAft>
            </a:pPr>
            <a:r>
              <a:rPr lang="es-ES">
                <a:solidFill>
                  <a:schemeClr val="tx2">
                    <a:lumMod val="75000"/>
                    <a:lumOff val="25000"/>
                  </a:schemeClr>
                </a:solidFill>
                <a:latin typeface="Arial Narrow" panose="020B0606020202030204" pitchFamily="34" charset="0"/>
              </a:rPr>
              <a:t>• Para la ejecución del pago de retribución económica, la OGC emitirá listados de cumplimiento del personal docente y no docente que cumplieron con las actividades del CMC programado.</a:t>
            </a:r>
          </a:p>
        </p:txBody>
      </p:sp>
      <p:pic>
        <p:nvPicPr>
          <p:cNvPr id="25" name="Imagen 24" descr="Logotipo, nombre de la empresa&#10;&#10;Descripción generada automáticamente">
            <a:extLst>
              <a:ext uri="{FF2B5EF4-FFF2-40B4-BE49-F238E27FC236}">
                <a16:creationId xmlns:a16="http://schemas.microsoft.com/office/drawing/2014/main" id="{AE5D549C-ABD3-A7D4-7FC1-6B280EA3A7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42178957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5804D-1DF5-08E5-5D0E-A2CCBC67B631}"/>
            </a:ext>
          </a:extLst>
        </p:cNvPr>
        <p:cNvGrpSpPr/>
        <p:nvPr/>
      </p:nvGrpSpPr>
      <p:grpSpPr>
        <a:xfrm>
          <a:off x="0" y="0"/>
          <a:ext cx="0" cy="0"/>
          <a:chOff x="0" y="0"/>
          <a:chExt cx="0" cy="0"/>
        </a:xfrm>
      </p:grpSpPr>
      <p:sp>
        <p:nvSpPr>
          <p:cNvPr id="3" name="Rectángulo redondeado 2">
            <a:extLst>
              <a:ext uri="{FF2B5EF4-FFF2-40B4-BE49-F238E27FC236}">
                <a16:creationId xmlns:a16="http://schemas.microsoft.com/office/drawing/2014/main" id="{57F60BF8-10B5-FC6B-2456-832D5DCA975A}"/>
              </a:ext>
            </a:extLst>
          </p:cNvPr>
          <p:cNvSpPr/>
          <p:nvPr/>
        </p:nvSpPr>
        <p:spPr>
          <a:xfrm>
            <a:off x="949885" y="74032"/>
            <a:ext cx="10403915" cy="883098"/>
          </a:xfrm>
          <a:prstGeom prst="roundRect">
            <a:avLst>
              <a:gd name="adj" fmla="val 8198"/>
            </a:avLst>
          </a:prstGeom>
          <a:solidFill>
            <a:schemeClr val="accent3"/>
          </a:solidFill>
        </p:spPr>
        <p:style>
          <a:lnRef idx="3">
            <a:schemeClr val="lt1"/>
          </a:lnRef>
          <a:fillRef idx="1">
            <a:schemeClr val="accent6"/>
          </a:fillRef>
          <a:effectRef idx="1">
            <a:schemeClr val="accent6"/>
          </a:effectRef>
          <a:fontRef idx="minor">
            <a:schemeClr val="lt1"/>
          </a:fontRef>
        </p:style>
        <p:txBody>
          <a:bodyPr rtlCol="0" anchor="ctr"/>
          <a:lstStyle/>
          <a:p>
            <a:pPr algn="ctr"/>
            <a:r>
              <a:rPr lang="es-ES" sz="3200" b="1" i="0" u="none" strike="noStrike" baseline="0">
                <a:solidFill>
                  <a:srgbClr val="FFFFFF"/>
                </a:solidFill>
                <a:latin typeface="Arial Rounded MT Bold"/>
                <a:ea typeface="Arial Rounded MT Bold"/>
                <a:cs typeface="Arial Rounded MT Bold"/>
              </a:rPr>
              <a:t>PAUTAS PARA LA DETERMINACIÓN DE LOS CMC</a:t>
            </a:r>
            <a:r>
              <a:rPr lang="es-ES" sz="3200" b="0" i="0">
                <a:solidFill>
                  <a:srgbClr val="000000"/>
                </a:solidFill>
                <a:latin typeface="Arial Rounded MT Bold"/>
                <a:ea typeface="Arial Rounded MT Bold"/>
                <a:cs typeface="Arial Rounded MT Bold"/>
              </a:rPr>
              <a:t>​</a:t>
            </a:r>
            <a:endParaRPr lang="es-PE"/>
          </a:p>
        </p:txBody>
      </p:sp>
      <p:sp>
        <p:nvSpPr>
          <p:cNvPr id="2" name="Marcador de número de diapositiva 1">
            <a:extLst>
              <a:ext uri="{FF2B5EF4-FFF2-40B4-BE49-F238E27FC236}">
                <a16:creationId xmlns:a16="http://schemas.microsoft.com/office/drawing/2014/main" id="{3727D05D-8A02-E765-D046-283F553FFAA4}"/>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14</a:t>
            </a:fld>
            <a:endParaRPr lang="es-PE" kern="0">
              <a:solidFill>
                <a:srgbClr val="7FCA20"/>
              </a:solidFill>
            </a:endParaRPr>
          </a:p>
        </p:txBody>
      </p:sp>
      <p:sp>
        <p:nvSpPr>
          <p:cNvPr id="31" name="CuadroTexto 30">
            <a:extLst>
              <a:ext uri="{FF2B5EF4-FFF2-40B4-BE49-F238E27FC236}">
                <a16:creationId xmlns:a16="http://schemas.microsoft.com/office/drawing/2014/main" id="{9CA106F8-859F-DE14-6A4C-17C7E1DE90BB}"/>
              </a:ext>
            </a:extLst>
          </p:cNvPr>
          <p:cNvSpPr txBox="1"/>
          <p:nvPr/>
        </p:nvSpPr>
        <p:spPr>
          <a:xfrm>
            <a:off x="909004" y="1163760"/>
            <a:ext cx="10562601" cy="661720"/>
          </a:xfrm>
          <a:prstGeom prst="rect">
            <a:avLst/>
          </a:prstGeom>
          <a:solidFill>
            <a:schemeClr val="accent3"/>
          </a:solidFill>
        </p:spPr>
        <p:txBody>
          <a:bodyPr wrap="square" lIns="91440" tIns="45720" rIns="91440" bIns="45720" anchor="t">
            <a:spAutoFit/>
          </a:bodyPr>
          <a:lstStyle/>
          <a:p>
            <a:pPr algn="ctr"/>
            <a:r>
              <a:rPr lang="es-ES" sz="2000" b="1" dirty="0">
                <a:ln/>
                <a:solidFill>
                  <a:schemeClr val="bg1"/>
                </a:solidFill>
                <a:effectLst>
                  <a:outerShdw blurRad="38100" dist="19050" dir="2700000" algn="tl" rotWithShape="0">
                    <a:prstClr val="black">
                      <a:lumMod val="50000"/>
                      <a:alpha val="40000"/>
                    </a:prstClr>
                  </a:outerShdw>
                </a:effectLst>
                <a:ea typeface="+mn-lt"/>
                <a:cs typeface="+mn-lt"/>
              </a:rPr>
              <a:t>¿Qu</a:t>
            </a:r>
            <a:r>
              <a:rPr lang="es-ES" sz="1700" b="1" dirty="0">
                <a:ln/>
                <a:solidFill>
                  <a:schemeClr val="bg1"/>
                </a:solidFill>
                <a:effectLst>
                  <a:outerShdw blurRad="38100" dist="19050" dir="2700000" algn="tl" rotWithShape="0">
                    <a:prstClr val="black">
                      <a:lumMod val="50000"/>
                      <a:alpha val="40000"/>
                    </a:prstClr>
                  </a:outerShdw>
                </a:effectLst>
                <a:ea typeface="+mn-lt"/>
                <a:cs typeface="+mn-lt"/>
              </a:rPr>
              <a:t>é nos pide la directiva de evaluación y elaboración del diseño curricular de las carreras profesionales de la UNHEVAL?</a:t>
            </a:r>
            <a:endParaRPr lang="es-ES" dirty="0">
              <a:solidFill>
                <a:schemeClr val="bg1"/>
              </a:solidFill>
            </a:endParaRPr>
          </a:p>
        </p:txBody>
      </p:sp>
      <p:pic>
        <p:nvPicPr>
          <p:cNvPr id="25" name="Imagen 24" descr="Logotipo, nombre de la empresa&#10;&#10;Descripción generada automáticamente">
            <a:extLst>
              <a:ext uri="{FF2B5EF4-FFF2-40B4-BE49-F238E27FC236}">
                <a16:creationId xmlns:a16="http://schemas.microsoft.com/office/drawing/2014/main" id="{AE5D549C-ABD3-A7D4-7FC1-6B280EA3A7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pic>
        <p:nvPicPr>
          <p:cNvPr id="4" name="Imagen 3">
            <a:extLst>
              <a:ext uri="{FF2B5EF4-FFF2-40B4-BE49-F238E27FC236}">
                <a16:creationId xmlns:a16="http://schemas.microsoft.com/office/drawing/2014/main" id="{6250A6FF-BDCB-7A4A-9A66-3638473CEB44}"/>
              </a:ext>
            </a:extLst>
          </p:cNvPr>
          <p:cNvPicPr>
            <a:picLocks noChangeAspect="1"/>
          </p:cNvPicPr>
          <p:nvPr/>
        </p:nvPicPr>
        <p:blipFill>
          <a:blip r:embed="rId4"/>
          <a:stretch>
            <a:fillRect/>
          </a:stretch>
        </p:blipFill>
        <p:spPr>
          <a:xfrm>
            <a:off x="1633362" y="3033135"/>
            <a:ext cx="2400300" cy="2400300"/>
          </a:xfrm>
          <a:prstGeom prst="rect">
            <a:avLst/>
          </a:prstGeom>
        </p:spPr>
      </p:pic>
      <p:sp>
        <p:nvSpPr>
          <p:cNvPr id="6" name="CuadroTexto 5">
            <a:extLst>
              <a:ext uri="{FF2B5EF4-FFF2-40B4-BE49-F238E27FC236}">
                <a16:creationId xmlns:a16="http://schemas.microsoft.com/office/drawing/2014/main" id="{AE82635C-460C-D438-D588-4B2DD45B0209}"/>
              </a:ext>
            </a:extLst>
          </p:cNvPr>
          <p:cNvSpPr txBox="1"/>
          <p:nvPr/>
        </p:nvSpPr>
        <p:spPr>
          <a:xfrm>
            <a:off x="5049762" y="2032683"/>
            <a:ext cx="6064369" cy="440120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buAutoNum type="arabicPeriod"/>
            </a:pPr>
            <a:r>
              <a:rPr lang="es-ES" sz="2000" b="1" dirty="0">
                <a:solidFill>
                  <a:schemeClr val="tx2">
                    <a:lumMod val="75000"/>
                    <a:lumOff val="25000"/>
                  </a:schemeClr>
                </a:solidFill>
                <a:latin typeface="Arial Narrow" panose="020B0606020202030204" pitchFamily="34" charset="0"/>
              </a:rPr>
              <a:t>DIAGNÓSTICO</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ORGANIZACIÓN CURRICULAR</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VISIÓN Y MISIÓN DE LA UNHEVAL</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MISIÓN DE LA ESCUELA PROFESIONAL</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OBJETIVOS ACADÉMICOS O PROPÓSITOS</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PERFIL DE EGRESO</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PERFIL DE INGRESO</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OBJETIVOS EDUCACIONALES</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PLAN DE ESTUDIOS</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MALLA CURRICULAR</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REGIMEN DE ESTUDIOS</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COMPONENTES DEL PLAN DE ESTUDIOS</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SUMILLAS</a:t>
            </a:r>
            <a:endParaRPr lang="es-ES" sz="2000" b="1" dirty="0">
              <a:solidFill>
                <a:schemeClr val="tx2">
                  <a:lumMod val="75000"/>
                  <a:lumOff val="25000"/>
                </a:schemeClr>
              </a:solidFill>
              <a:latin typeface="Arial Narrow" panose="020B0606020202030204" pitchFamily="34" charset="0"/>
              <a:cs typeface="Arial"/>
            </a:endParaRPr>
          </a:p>
          <a:p>
            <a:pPr algn="just">
              <a:buAutoNum type="arabicPeriod"/>
            </a:pPr>
            <a:r>
              <a:rPr lang="es-ES" sz="2000" b="1" dirty="0">
                <a:solidFill>
                  <a:schemeClr val="tx2">
                    <a:lumMod val="75000"/>
                    <a:lumOff val="25000"/>
                  </a:schemeClr>
                </a:solidFill>
                <a:latin typeface="Arial Narrow" panose="020B0606020202030204" pitchFamily="34" charset="0"/>
              </a:rPr>
              <a:t>PERFIL DOCENTE </a:t>
            </a:r>
            <a:endParaRPr lang="es-ES" sz="2000" b="1" dirty="0">
              <a:solidFill>
                <a:schemeClr val="tx2">
                  <a:lumMod val="75000"/>
                  <a:lumOff val="25000"/>
                </a:schemeClr>
              </a:solidFill>
              <a:latin typeface="Arial Narrow" panose="020B0606020202030204" pitchFamily="34" charset="0"/>
              <a:cs typeface="Arial"/>
            </a:endParaRPr>
          </a:p>
        </p:txBody>
      </p:sp>
    </p:spTree>
    <p:extLst>
      <p:ext uri="{BB962C8B-B14F-4D97-AF65-F5344CB8AC3E}">
        <p14:creationId xmlns:p14="http://schemas.microsoft.com/office/powerpoint/2010/main" val="40130970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5804D-1DF5-08E5-5D0E-A2CCBC67B631}"/>
            </a:ext>
          </a:extLst>
        </p:cNvPr>
        <p:cNvGrpSpPr/>
        <p:nvPr/>
      </p:nvGrpSpPr>
      <p:grpSpPr>
        <a:xfrm>
          <a:off x="0" y="0"/>
          <a:ext cx="0" cy="0"/>
          <a:chOff x="0" y="0"/>
          <a:chExt cx="0" cy="0"/>
        </a:xfrm>
      </p:grpSpPr>
      <p:sp>
        <p:nvSpPr>
          <p:cNvPr id="3" name="Rectángulo redondeado 2">
            <a:extLst>
              <a:ext uri="{FF2B5EF4-FFF2-40B4-BE49-F238E27FC236}">
                <a16:creationId xmlns:a16="http://schemas.microsoft.com/office/drawing/2014/main" id="{57F60BF8-10B5-FC6B-2456-832D5DCA975A}"/>
              </a:ext>
            </a:extLst>
          </p:cNvPr>
          <p:cNvSpPr/>
          <p:nvPr/>
        </p:nvSpPr>
        <p:spPr>
          <a:xfrm>
            <a:off x="949885" y="74032"/>
            <a:ext cx="10403915" cy="883098"/>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3727D05D-8A02-E765-D046-283F553FFAA4}"/>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15</a:t>
            </a:fld>
            <a:endParaRPr lang="es-PE" kern="0">
              <a:solidFill>
                <a:srgbClr val="7FCA20"/>
              </a:solidFill>
            </a:endParaRPr>
          </a:p>
        </p:txBody>
      </p:sp>
      <p:sp>
        <p:nvSpPr>
          <p:cNvPr id="31" name="CuadroTexto 30">
            <a:extLst>
              <a:ext uri="{FF2B5EF4-FFF2-40B4-BE49-F238E27FC236}">
                <a16:creationId xmlns:a16="http://schemas.microsoft.com/office/drawing/2014/main" id="{9CA106F8-859F-DE14-6A4C-17C7E1DE90BB}"/>
              </a:ext>
            </a:extLst>
          </p:cNvPr>
          <p:cNvSpPr txBox="1"/>
          <p:nvPr/>
        </p:nvSpPr>
        <p:spPr>
          <a:xfrm>
            <a:off x="1013388" y="203431"/>
            <a:ext cx="10562601"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PAUTAS PARA LA DETERMINACIÓN DE LOS CMC</a:t>
            </a:r>
          </a:p>
        </p:txBody>
      </p:sp>
      <p:sp>
        <p:nvSpPr>
          <p:cNvPr id="26" name="CuadroTexto 25">
            <a:extLst>
              <a:ext uri="{FF2B5EF4-FFF2-40B4-BE49-F238E27FC236}">
                <a16:creationId xmlns:a16="http://schemas.microsoft.com/office/drawing/2014/main" id="{55636646-FE4E-7845-79EF-E306C05CCE95}"/>
              </a:ext>
            </a:extLst>
          </p:cNvPr>
          <p:cNvSpPr txBox="1"/>
          <p:nvPr/>
        </p:nvSpPr>
        <p:spPr>
          <a:xfrm>
            <a:off x="1255830" y="1134857"/>
            <a:ext cx="9792024" cy="2862322"/>
          </a:xfrm>
          <a:prstGeom prst="rect">
            <a:avLst/>
          </a:prstGeom>
          <a:noFill/>
        </p:spPr>
        <p:txBody>
          <a:bodyPr wrap="square" lIns="91440" tIns="45720" rIns="91440" bIns="45720" rtlCol="0" anchor="t">
            <a:spAutoFit/>
          </a:bodyPr>
          <a:lstStyle/>
          <a:p>
            <a:pPr algn="just"/>
            <a:r>
              <a:rPr lang="es-ES" dirty="0">
                <a:solidFill>
                  <a:schemeClr val="tx2">
                    <a:lumMod val="75000"/>
                    <a:lumOff val="25000"/>
                  </a:schemeClr>
                </a:solidFill>
                <a:latin typeface="Arial Narrow"/>
              </a:rPr>
              <a:t>El modelo de calidad para acreditación de carreras profesionales,  establece:</a:t>
            </a:r>
            <a:endParaRPr lang="es-MX" dirty="0">
              <a:solidFill>
                <a:schemeClr val="tx2">
                  <a:lumMod val="75000"/>
                  <a:lumOff val="25000"/>
                </a:schemeClr>
              </a:solidFill>
              <a:latin typeface="Arial Narrow"/>
            </a:endParaRPr>
          </a:p>
          <a:p>
            <a:pPr algn="just"/>
            <a:r>
              <a:rPr lang="es-ES" dirty="0">
                <a:solidFill>
                  <a:schemeClr val="tx2">
                    <a:lumMod val="75000"/>
                    <a:lumOff val="25000"/>
                  </a:schemeClr>
                </a:solidFill>
                <a:latin typeface="Arial Narrow"/>
              </a:rPr>
              <a:t>Dimensión 1- Gestión Estratégica factor 2 la pertinencia y revisión del perfil de egreso. </a:t>
            </a:r>
            <a:endParaRPr lang="es-MX" dirty="0">
              <a:solidFill>
                <a:schemeClr val="tx2">
                  <a:lumMod val="75000"/>
                  <a:lumOff val="25000"/>
                </a:schemeClr>
              </a:solidFill>
              <a:latin typeface="Arial Narrow"/>
            </a:endParaRPr>
          </a:p>
          <a:p>
            <a:pPr algn="just"/>
            <a:r>
              <a:rPr lang="es-ES" dirty="0">
                <a:solidFill>
                  <a:schemeClr val="tx2">
                    <a:lumMod val="75000"/>
                    <a:lumOff val="25000"/>
                  </a:schemeClr>
                </a:solidFill>
                <a:latin typeface="Arial Narrow"/>
              </a:rPr>
              <a:t>Dimensión 2 – Formación Integral </a:t>
            </a:r>
            <a:endParaRPr lang="es-MX" dirty="0">
              <a:solidFill>
                <a:schemeClr val="tx2">
                  <a:lumMod val="75000"/>
                  <a:lumOff val="25000"/>
                </a:schemeClr>
              </a:solidFill>
              <a:latin typeface="Arial Narrow"/>
            </a:endParaRPr>
          </a:p>
          <a:p>
            <a:pPr algn="just"/>
            <a:r>
              <a:rPr lang="es-ES" dirty="0">
                <a:solidFill>
                  <a:schemeClr val="tx2">
                    <a:lumMod val="75000"/>
                    <a:lumOff val="25000"/>
                  </a:schemeClr>
                </a:solidFill>
                <a:latin typeface="Arial Narrow"/>
              </a:rPr>
              <a:t>  Factor 4 proceso de enseñanza aprendizaje, </a:t>
            </a:r>
            <a:endParaRPr lang="es-MX" dirty="0">
              <a:solidFill>
                <a:schemeClr val="tx2">
                  <a:lumMod val="75000"/>
                  <a:lumOff val="25000"/>
                </a:schemeClr>
              </a:solidFill>
              <a:latin typeface="Arial Narrow"/>
            </a:endParaRPr>
          </a:p>
          <a:p>
            <a:pPr algn="just"/>
            <a:r>
              <a:rPr lang="es-ES" dirty="0">
                <a:solidFill>
                  <a:schemeClr val="tx2">
                    <a:lumMod val="75000"/>
                    <a:lumOff val="25000"/>
                  </a:schemeClr>
                </a:solidFill>
                <a:latin typeface="Arial Narrow"/>
              </a:rPr>
              <a:t>  Factor 5 Gestión de los docentes, </a:t>
            </a:r>
            <a:endParaRPr lang="es-MX" dirty="0">
              <a:solidFill>
                <a:schemeClr val="tx2">
                  <a:lumMod val="75000"/>
                  <a:lumOff val="25000"/>
                </a:schemeClr>
              </a:solidFill>
              <a:latin typeface="Arial Narrow"/>
            </a:endParaRPr>
          </a:p>
          <a:p>
            <a:pPr algn="just"/>
            <a:r>
              <a:rPr lang="es-ES" dirty="0">
                <a:solidFill>
                  <a:schemeClr val="tx2">
                    <a:lumMod val="75000"/>
                    <a:lumOff val="25000"/>
                  </a:schemeClr>
                </a:solidFill>
                <a:latin typeface="Arial Narrow"/>
              </a:rPr>
              <a:t>  Factor 6 Seguimiento a estudiantes </a:t>
            </a:r>
            <a:endParaRPr lang="es-MX" dirty="0">
              <a:solidFill>
                <a:schemeClr val="tx2">
                  <a:lumMod val="75000"/>
                  <a:lumOff val="25000"/>
                </a:schemeClr>
              </a:solidFill>
              <a:latin typeface="Arial Narrow"/>
            </a:endParaRPr>
          </a:p>
          <a:p>
            <a:pPr algn="just"/>
            <a:r>
              <a:rPr lang="es-ES" dirty="0">
                <a:solidFill>
                  <a:schemeClr val="tx2">
                    <a:lumMod val="75000"/>
                    <a:lumOff val="25000"/>
                  </a:schemeClr>
                </a:solidFill>
                <a:latin typeface="Arial Narrow"/>
              </a:rPr>
              <a:t>Considerando perfil de egreso, objetivos educacionales, plan de estudios, perfil de ingreso, seguimiento al estudiante, desempeños, logros de competencia y otros. </a:t>
            </a:r>
          </a:p>
          <a:p>
            <a:pPr algn="just"/>
            <a:r>
              <a:rPr lang="es-ES" dirty="0">
                <a:solidFill>
                  <a:schemeClr val="tx2">
                    <a:lumMod val="75000"/>
                    <a:lumOff val="25000"/>
                  </a:schemeClr>
                </a:solidFill>
                <a:latin typeface="Arial Narrow"/>
              </a:rPr>
              <a:t>Situación de las carreras profesionales:</a:t>
            </a:r>
          </a:p>
          <a:p>
            <a:pPr algn="just"/>
            <a:endParaRPr lang="es-ES" dirty="0">
              <a:solidFill>
                <a:srgbClr val="26292E"/>
              </a:solidFill>
              <a:latin typeface="Arial Narrow"/>
            </a:endParaRPr>
          </a:p>
        </p:txBody>
      </p:sp>
      <p:pic>
        <p:nvPicPr>
          <p:cNvPr id="25" name="Imagen 24" descr="Logotipo, nombre de la empresa&#10;&#10;Descripción generada automáticamente">
            <a:extLst>
              <a:ext uri="{FF2B5EF4-FFF2-40B4-BE49-F238E27FC236}">
                <a16:creationId xmlns:a16="http://schemas.microsoft.com/office/drawing/2014/main" id="{AE5D549C-ABD3-A7D4-7FC1-6B280EA3A7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graphicFrame>
        <p:nvGraphicFramePr>
          <p:cNvPr id="5" name="Tabla 4">
            <a:extLst>
              <a:ext uri="{FF2B5EF4-FFF2-40B4-BE49-F238E27FC236}">
                <a16:creationId xmlns:a16="http://schemas.microsoft.com/office/drawing/2014/main" id="{435B9ACA-15FF-EA26-65B6-A98F46C2BE72}"/>
              </a:ext>
            </a:extLst>
          </p:cNvPr>
          <p:cNvGraphicFramePr>
            <a:graphicFrameLocks noGrp="1"/>
          </p:cNvGraphicFramePr>
          <p:nvPr>
            <p:extLst>
              <p:ext uri="{D42A27DB-BD31-4B8C-83A1-F6EECF244321}">
                <p14:modId xmlns:p14="http://schemas.microsoft.com/office/powerpoint/2010/main" val="447753189"/>
              </p:ext>
            </p:extLst>
          </p:nvPr>
        </p:nvGraphicFramePr>
        <p:xfrm>
          <a:off x="2336497" y="4166103"/>
          <a:ext cx="7519006" cy="2087668"/>
        </p:xfrm>
        <a:graphic>
          <a:graphicData uri="http://schemas.openxmlformats.org/drawingml/2006/table">
            <a:tbl>
              <a:tblPr firstRow="1" firstCol="1" bandRow="1">
                <a:tableStyleId>{BC89EF96-8CEA-46FF-86C4-4CE0E7609802}</a:tableStyleId>
              </a:tblPr>
              <a:tblGrid>
                <a:gridCol w="2421934">
                  <a:extLst>
                    <a:ext uri="{9D8B030D-6E8A-4147-A177-3AD203B41FA5}">
                      <a16:colId xmlns:a16="http://schemas.microsoft.com/office/drawing/2014/main" val="2067872204"/>
                    </a:ext>
                  </a:extLst>
                </a:gridCol>
                <a:gridCol w="1819922">
                  <a:extLst>
                    <a:ext uri="{9D8B030D-6E8A-4147-A177-3AD203B41FA5}">
                      <a16:colId xmlns:a16="http://schemas.microsoft.com/office/drawing/2014/main" val="696109611"/>
                    </a:ext>
                  </a:extLst>
                </a:gridCol>
                <a:gridCol w="1638575">
                  <a:extLst>
                    <a:ext uri="{9D8B030D-6E8A-4147-A177-3AD203B41FA5}">
                      <a16:colId xmlns:a16="http://schemas.microsoft.com/office/drawing/2014/main" val="2354036114"/>
                    </a:ext>
                  </a:extLst>
                </a:gridCol>
                <a:gridCol w="1638575">
                  <a:extLst>
                    <a:ext uri="{9D8B030D-6E8A-4147-A177-3AD203B41FA5}">
                      <a16:colId xmlns:a16="http://schemas.microsoft.com/office/drawing/2014/main" val="3580874529"/>
                    </a:ext>
                  </a:extLst>
                </a:gridCol>
              </a:tblGrid>
              <a:tr h="894716">
                <a:tc>
                  <a:txBody>
                    <a:bodyPr/>
                    <a:lstStyle/>
                    <a:p>
                      <a:pPr lvl="0" algn="ctr">
                        <a:buNone/>
                      </a:pPr>
                      <a:r>
                        <a:rPr lang="es-ES" sz="1400" b="1" dirty="0">
                          <a:solidFill>
                            <a:schemeClr val="tx2">
                              <a:lumMod val="75000"/>
                              <a:lumOff val="25000"/>
                            </a:schemeClr>
                          </a:solidFill>
                          <a:effectLst>
                            <a:outerShdw blurRad="38100" dist="38100" dir="2700000" algn="tl">
                              <a:srgbClr val="000000">
                                <a:alpha val="43137"/>
                              </a:srgbClr>
                            </a:outerShdw>
                          </a:effectLst>
                        </a:rPr>
                        <a:t>CARRERA PROFESIONAL (N° de Carreras)</a:t>
                      </a:r>
                      <a:endParaRPr lang="es-ES" sz="1400" b="1" dirty="0">
                        <a:solidFill>
                          <a:schemeClr val="tx2">
                            <a:lumMod val="75000"/>
                            <a:lumOff val="25000"/>
                          </a:schemeClr>
                        </a:solidFill>
                        <a:effectLst>
                          <a:outerShdw blurRad="38100" dist="38100" dir="2700000" algn="tl">
                            <a:srgbClr val="000000">
                              <a:alpha val="43137"/>
                            </a:srgbClr>
                          </a:outerShdw>
                        </a:effectLst>
                        <a:latin typeface="Arial Narrow" panose="020B0606020202030204" pitchFamily="34" charset="0"/>
                      </a:endParaRPr>
                    </a:p>
                  </a:txBody>
                  <a:tcPr marL="68580" marR="68580" marT="0" marB="0" anchor="ctr"/>
                </a:tc>
                <a:tc>
                  <a:txBody>
                    <a:bodyPr/>
                    <a:lstStyle/>
                    <a:p>
                      <a:pPr lvl="0" algn="ctr">
                        <a:buNone/>
                      </a:pPr>
                      <a:r>
                        <a:rPr lang="es-ES" sz="1400" b="1" dirty="0">
                          <a:solidFill>
                            <a:schemeClr val="tx2">
                              <a:lumMod val="75000"/>
                              <a:lumOff val="25000"/>
                            </a:schemeClr>
                          </a:solidFill>
                          <a:effectLst>
                            <a:outerShdw blurRad="38100" dist="38100" dir="2700000" algn="tl">
                              <a:srgbClr val="000000">
                                <a:alpha val="43137"/>
                              </a:srgbClr>
                            </a:outerShdw>
                          </a:effectLst>
                        </a:rPr>
                        <a:t>PLAN DE ESTUDIOS DECLARADO EN LICENCIAMIENTO</a:t>
                      </a:r>
                      <a:endParaRPr lang="es-ES" sz="1400" b="1" dirty="0">
                        <a:solidFill>
                          <a:schemeClr val="tx2">
                            <a:lumMod val="75000"/>
                            <a:lumOff val="25000"/>
                          </a:schemeClr>
                        </a:solidFill>
                        <a:effectLst>
                          <a:outerShdw blurRad="38100" dist="38100" dir="2700000" algn="tl">
                            <a:srgbClr val="000000">
                              <a:alpha val="43137"/>
                            </a:srgbClr>
                          </a:outerShdw>
                        </a:effectLst>
                        <a:latin typeface="Arial Narrow" panose="020B0606020202030204" pitchFamily="34" charset="0"/>
                      </a:endParaRPr>
                    </a:p>
                  </a:txBody>
                  <a:tcPr marL="68580" marR="68580" marT="0" marB="0" anchor="ctr"/>
                </a:tc>
                <a:tc>
                  <a:txBody>
                    <a:bodyPr/>
                    <a:lstStyle/>
                    <a:p>
                      <a:pPr lvl="0" algn="ctr">
                        <a:buNone/>
                      </a:pPr>
                      <a:r>
                        <a:rPr lang="es-ES" sz="1400" b="1" dirty="0">
                          <a:solidFill>
                            <a:schemeClr val="tx2">
                              <a:lumMod val="75000"/>
                              <a:lumOff val="25000"/>
                            </a:schemeClr>
                          </a:solidFill>
                          <a:effectLst>
                            <a:outerShdw blurRad="38100" dist="38100" dir="2700000" algn="tl">
                              <a:srgbClr val="000000">
                                <a:alpha val="43137"/>
                              </a:srgbClr>
                            </a:outerShdw>
                          </a:effectLst>
                        </a:rPr>
                        <a:t>MODELO EDUCATIVO 2017</a:t>
                      </a:r>
                      <a:endParaRPr lang="es-ES" sz="1400" b="1" dirty="0">
                        <a:solidFill>
                          <a:schemeClr val="tx2">
                            <a:lumMod val="75000"/>
                            <a:lumOff val="25000"/>
                          </a:schemeClr>
                        </a:solidFill>
                        <a:effectLst>
                          <a:outerShdw blurRad="38100" dist="38100" dir="2700000" algn="tl">
                            <a:srgbClr val="000000">
                              <a:alpha val="43137"/>
                            </a:srgbClr>
                          </a:outerShdw>
                        </a:effectLst>
                        <a:latin typeface="Arial Narrow" panose="020B0606020202030204" pitchFamily="34" charset="0"/>
                      </a:endParaRPr>
                    </a:p>
                  </a:txBody>
                  <a:tcPr marL="68580" marR="68580" marT="0" marB="0" anchor="ctr"/>
                </a:tc>
                <a:tc>
                  <a:txBody>
                    <a:bodyPr/>
                    <a:lstStyle/>
                    <a:p>
                      <a:pPr lvl="0" algn="ctr">
                        <a:buNone/>
                      </a:pPr>
                      <a:r>
                        <a:rPr lang="es-ES" sz="1400" b="1" dirty="0">
                          <a:solidFill>
                            <a:schemeClr val="tx2">
                              <a:lumMod val="75000"/>
                              <a:lumOff val="25000"/>
                            </a:schemeClr>
                          </a:solidFill>
                          <a:effectLst>
                            <a:outerShdw blurRad="38100" dist="38100" dir="2700000" algn="tl">
                              <a:srgbClr val="000000">
                                <a:alpha val="43137"/>
                              </a:srgbClr>
                            </a:outerShdw>
                          </a:effectLst>
                        </a:rPr>
                        <a:t>MODELO EDUCATIVO 2023</a:t>
                      </a:r>
                      <a:endParaRPr lang="es-ES" sz="1400" b="1" dirty="0">
                        <a:solidFill>
                          <a:schemeClr val="tx2">
                            <a:lumMod val="75000"/>
                            <a:lumOff val="25000"/>
                          </a:schemeClr>
                        </a:solidFill>
                        <a:effectLst>
                          <a:outerShdw blurRad="38100" dist="38100" dir="2700000" algn="tl">
                            <a:srgbClr val="000000">
                              <a:alpha val="43137"/>
                            </a:srgbClr>
                          </a:outerShdw>
                        </a:effectLst>
                        <a:latin typeface="Arial Narrow" panose="020B0606020202030204" pitchFamily="34" charset="0"/>
                      </a:endParaRPr>
                    </a:p>
                  </a:txBody>
                  <a:tcPr marL="68580" marR="68580" marT="0" marB="0" anchor="ctr"/>
                </a:tc>
                <a:extLst>
                  <a:ext uri="{0D108BD9-81ED-4DB2-BD59-A6C34878D82A}">
                    <a16:rowId xmlns:a16="http://schemas.microsoft.com/office/drawing/2014/main" val="2151138871"/>
                  </a:ext>
                </a:extLst>
              </a:tr>
              <a:tr h="298238">
                <a:tc>
                  <a:txBody>
                    <a:bodyPr/>
                    <a:lstStyle/>
                    <a:p>
                      <a:pPr algn="ctr"/>
                      <a:r>
                        <a:rPr lang="es-ES" dirty="0">
                          <a:solidFill>
                            <a:schemeClr val="tx2">
                              <a:lumMod val="75000"/>
                              <a:lumOff val="25000"/>
                            </a:schemeClr>
                          </a:solidFill>
                          <a:effectLst/>
                        </a:rPr>
                        <a:t>12</a:t>
                      </a: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a:txBody>
                    <a:bodyPr/>
                    <a:lstStyle/>
                    <a:p>
                      <a:pPr algn="ctr"/>
                      <a:r>
                        <a:rPr lang="es-ES" dirty="0">
                          <a:solidFill>
                            <a:schemeClr val="tx2">
                              <a:lumMod val="75000"/>
                              <a:lumOff val="25000"/>
                            </a:schemeClr>
                          </a:solidFill>
                          <a:effectLst/>
                        </a:rPr>
                        <a:t>x</a:t>
                      </a: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a:txBody>
                    <a:bodyPr/>
                    <a:lstStyle/>
                    <a:p>
                      <a:pPr algn="ct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a:txBody>
                    <a:bodyPr/>
                    <a:lstStyle/>
                    <a:p>
                      <a:pPr algn="ct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extLst>
                  <a:ext uri="{0D108BD9-81ED-4DB2-BD59-A6C34878D82A}">
                    <a16:rowId xmlns:a16="http://schemas.microsoft.com/office/drawing/2014/main" val="3471431318"/>
                  </a:ext>
                </a:extLst>
              </a:tr>
              <a:tr h="298238">
                <a:tc>
                  <a:txBody>
                    <a:bodyPr/>
                    <a:lstStyle/>
                    <a:p>
                      <a:pPr algn="ctr"/>
                      <a:r>
                        <a:rPr lang="es-ES" dirty="0">
                          <a:solidFill>
                            <a:schemeClr val="tx2">
                              <a:lumMod val="75000"/>
                              <a:lumOff val="25000"/>
                            </a:schemeClr>
                          </a:solidFill>
                          <a:effectLst/>
                        </a:rPr>
                        <a:t>9</a:t>
                      </a: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a:txBody>
                    <a:bodyPr/>
                    <a:lstStyle/>
                    <a:p>
                      <a:pPr algn="ct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a:txBody>
                    <a:bodyPr/>
                    <a:lstStyle/>
                    <a:p>
                      <a:pPr algn="ctr"/>
                      <a:r>
                        <a:rPr lang="es-ES" dirty="0">
                          <a:solidFill>
                            <a:schemeClr val="tx2">
                              <a:lumMod val="75000"/>
                              <a:lumOff val="25000"/>
                            </a:schemeClr>
                          </a:solidFill>
                          <a:effectLst/>
                          <a:highlight>
                            <a:srgbClr val="FFFFFF"/>
                          </a:highlight>
                        </a:rPr>
                        <a:t>x</a:t>
                      </a: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a:txBody>
                    <a:bodyPr/>
                    <a:lstStyle/>
                    <a:p>
                      <a:pPr algn="ct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extLst>
                  <a:ext uri="{0D108BD9-81ED-4DB2-BD59-A6C34878D82A}">
                    <a16:rowId xmlns:a16="http://schemas.microsoft.com/office/drawing/2014/main" val="3389793606"/>
                  </a:ext>
                </a:extLst>
              </a:tr>
              <a:tr h="298238">
                <a:tc>
                  <a:txBody>
                    <a:bodyPr/>
                    <a:lstStyle/>
                    <a:p>
                      <a:pPr algn="ctr"/>
                      <a:r>
                        <a:rPr lang="es-ES" dirty="0">
                          <a:solidFill>
                            <a:schemeClr val="tx2">
                              <a:lumMod val="75000"/>
                              <a:lumOff val="25000"/>
                            </a:schemeClr>
                          </a:solidFill>
                          <a:effectLst/>
                        </a:rPr>
                        <a:t>6</a:t>
                      </a: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a:txBody>
                    <a:bodyPr/>
                    <a:lstStyle/>
                    <a:p>
                      <a:pPr algn="ct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a:txBody>
                    <a:bodyPr/>
                    <a:lstStyle/>
                    <a:p>
                      <a:pPr algn="ct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a:txBody>
                    <a:bodyPr/>
                    <a:lstStyle/>
                    <a:p>
                      <a:pPr algn="ctr"/>
                      <a:r>
                        <a:rPr lang="es-ES" dirty="0">
                          <a:solidFill>
                            <a:schemeClr val="tx2">
                              <a:lumMod val="75000"/>
                              <a:lumOff val="25000"/>
                            </a:schemeClr>
                          </a:solidFill>
                          <a:effectLst/>
                        </a:rPr>
                        <a:t>x</a:t>
                      </a: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extLst>
                  <a:ext uri="{0D108BD9-81ED-4DB2-BD59-A6C34878D82A}">
                    <a16:rowId xmlns:a16="http://schemas.microsoft.com/office/drawing/2014/main" val="3075114718"/>
                  </a:ext>
                </a:extLst>
              </a:tr>
              <a:tr h="298238">
                <a:tc>
                  <a:txBody>
                    <a:bodyPr/>
                    <a:lstStyle/>
                    <a:p>
                      <a:pPr algn="ctr"/>
                      <a:r>
                        <a:rPr lang="es-ES" dirty="0">
                          <a:solidFill>
                            <a:schemeClr val="tx2">
                              <a:lumMod val="75000"/>
                              <a:lumOff val="25000"/>
                            </a:schemeClr>
                          </a:solidFill>
                          <a:effectLst/>
                        </a:rPr>
                        <a:t>27</a:t>
                      </a:r>
                      <a:endParaRPr lang="es-ES" dirty="0">
                        <a:solidFill>
                          <a:schemeClr val="tx2">
                            <a:lumMod val="75000"/>
                            <a:lumOff val="25000"/>
                          </a:schemeClr>
                        </a:solidFill>
                        <a:effectLst/>
                        <a:latin typeface="Arial Narrow" panose="020B0606020202030204" pitchFamily="34" charset="0"/>
                      </a:endParaRPr>
                    </a:p>
                  </a:txBody>
                  <a:tcPr marL="68580" marR="68580" marT="0" marB="0" anchor="ctr"/>
                </a:tc>
                <a:tc gridSpan="3">
                  <a:txBody>
                    <a:bodyPr/>
                    <a:lstStyle/>
                    <a:p>
                      <a:pPr algn="ctr"/>
                      <a:r>
                        <a:rPr lang="es-ES" b="1" dirty="0">
                          <a:solidFill>
                            <a:schemeClr val="tx2">
                              <a:lumMod val="75000"/>
                              <a:lumOff val="25000"/>
                            </a:schemeClr>
                          </a:solidFill>
                          <a:effectLst>
                            <a:outerShdw blurRad="38100" dist="38100" dir="2700000" algn="tl">
                              <a:srgbClr val="000000">
                                <a:alpha val="43137"/>
                              </a:srgbClr>
                            </a:outerShdw>
                          </a:effectLst>
                        </a:rPr>
                        <a:t>TOTAL</a:t>
                      </a:r>
                      <a:endParaRPr lang="es-ES" b="1" dirty="0">
                        <a:solidFill>
                          <a:schemeClr val="tx2">
                            <a:lumMod val="75000"/>
                            <a:lumOff val="25000"/>
                          </a:schemeClr>
                        </a:solidFill>
                        <a:effectLst>
                          <a:outerShdw blurRad="38100" dist="38100" dir="2700000" algn="tl">
                            <a:srgbClr val="000000">
                              <a:alpha val="43137"/>
                            </a:srgbClr>
                          </a:outerShdw>
                        </a:effectLst>
                        <a:latin typeface="Arial Narrow" panose="020B0606020202030204" pitchFamily="34" charset="0"/>
                      </a:endParaRPr>
                    </a:p>
                  </a:txBody>
                  <a:tcPr marL="68580" marR="68580" marT="0" marB="0" anchor="ctr"/>
                </a:tc>
                <a:tc hMerge="1">
                  <a:txBody>
                    <a:bodyPr/>
                    <a:lstStyle/>
                    <a:p>
                      <a:endParaRPr lang="es-ES"/>
                    </a:p>
                  </a:txBody>
                  <a:tcPr/>
                </a:tc>
                <a:tc hMerge="1">
                  <a:txBody>
                    <a:bodyPr/>
                    <a:lstStyle/>
                    <a:p>
                      <a:endParaRPr lang="es-ES"/>
                    </a:p>
                  </a:txBody>
                  <a:tcPr/>
                </a:tc>
                <a:extLst>
                  <a:ext uri="{0D108BD9-81ED-4DB2-BD59-A6C34878D82A}">
                    <a16:rowId xmlns:a16="http://schemas.microsoft.com/office/drawing/2014/main" val="4033261592"/>
                  </a:ext>
                </a:extLst>
              </a:tr>
            </a:tbl>
          </a:graphicData>
        </a:graphic>
      </p:graphicFrame>
    </p:spTree>
    <p:extLst>
      <p:ext uri="{BB962C8B-B14F-4D97-AF65-F5344CB8AC3E}">
        <p14:creationId xmlns:p14="http://schemas.microsoft.com/office/powerpoint/2010/main" val="275291711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5804D-1DF5-08E5-5D0E-A2CCBC67B631}"/>
            </a:ext>
          </a:extLst>
        </p:cNvPr>
        <p:cNvGrpSpPr/>
        <p:nvPr/>
      </p:nvGrpSpPr>
      <p:grpSpPr>
        <a:xfrm>
          <a:off x="0" y="0"/>
          <a:ext cx="0" cy="0"/>
          <a:chOff x="0" y="0"/>
          <a:chExt cx="0" cy="0"/>
        </a:xfrm>
      </p:grpSpPr>
      <p:sp>
        <p:nvSpPr>
          <p:cNvPr id="2" name="Marcador de número de diapositiva 1">
            <a:extLst>
              <a:ext uri="{FF2B5EF4-FFF2-40B4-BE49-F238E27FC236}">
                <a16:creationId xmlns:a16="http://schemas.microsoft.com/office/drawing/2014/main" id="{3727D05D-8A02-E765-D046-283F553FFAA4}"/>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16</a:t>
            </a:fld>
            <a:endParaRPr lang="es-PE" kern="0">
              <a:solidFill>
                <a:srgbClr val="7FCA20"/>
              </a:solidFill>
            </a:endParaRPr>
          </a:p>
        </p:txBody>
      </p:sp>
      <p:sp>
        <p:nvSpPr>
          <p:cNvPr id="31" name="CuadroTexto 30">
            <a:extLst>
              <a:ext uri="{FF2B5EF4-FFF2-40B4-BE49-F238E27FC236}">
                <a16:creationId xmlns:a16="http://schemas.microsoft.com/office/drawing/2014/main" id="{9CA106F8-859F-DE14-6A4C-17C7E1DE90BB}"/>
              </a:ext>
            </a:extLst>
          </p:cNvPr>
          <p:cNvSpPr txBox="1"/>
          <p:nvPr/>
        </p:nvSpPr>
        <p:spPr>
          <a:xfrm>
            <a:off x="883993" y="347204"/>
            <a:ext cx="10469808" cy="1077218"/>
          </a:xfrm>
          <a:prstGeom prst="rect">
            <a:avLst/>
          </a:prstGeom>
          <a:solidFill>
            <a:schemeClr val="accent3">
              <a:lumMod val="40000"/>
              <a:lumOff val="60000"/>
            </a:schemeClr>
          </a:solidFill>
        </p:spPr>
        <p:txBody>
          <a:bodyPr wrap="square" lIns="91440" tIns="45720" rIns="91440" bIns="45720" anchor="t">
            <a:spAutoFit/>
          </a:bodyPr>
          <a:lstStyle/>
          <a:p>
            <a:pPr algn="ctr"/>
            <a:r>
              <a:rPr lang="es-ES" sz="3200" b="1" dirty="0">
                <a:ln/>
                <a:solidFill>
                  <a:schemeClr val="bg1"/>
                </a:solidFill>
                <a:effectLst>
                  <a:outerShdw blurRad="38100" dist="19050" dir="2700000" algn="tl" rotWithShape="0">
                    <a:schemeClr val="dk1">
                      <a:lumMod val="50000"/>
                      <a:alpha val="40000"/>
                    </a:schemeClr>
                  </a:outerShdw>
                </a:effectLst>
                <a:latin typeface="Arial Rounded MT Bold"/>
              </a:rPr>
              <a:t>PAUTAS PARA LA DETERMINACIÓN DE LOS CMC</a:t>
            </a:r>
            <a:endParaRPr lang="es-ES" sz="3200" b="1" dirty="0">
              <a:ln/>
              <a:solidFill>
                <a:schemeClr val="bg1"/>
              </a:solidFill>
              <a:effectLst>
                <a:outerShdw blurRad="38100" dist="19050" dir="2700000" algn="tl" rotWithShape="0">
                  <a:prstClr val="black">
                    <a:lumMod val="50000"/>
                    <a:alpha val="40000"/>
                  </a:prstClr>
                </a:outerShdw>
              </a:effectLst>
              <a:latin typeface="Arial Rounded MT Bold"/>
            </a:endParaRPr>
          </a:p>
          <a:p>
            <a:pPr algn="ctr"/>
            <a:r>
              <a:rPr lang="es-ES" sz="3200" b="1" dirty="0">
                <a:ln/>
                <a:solidFill>
                  <a:schemeClr val="bg1"/>
                </a:solidFill>
                <a:effectLst>
                  <a:outerShdw blurRad="38100" dist="19050" dir="2700000" algn="tl" rotWithShape="0">
                    <a:prstClr val="black">
                      <a:lumMod val="50000"/>
                      <a:alpha val="40000"/>
                    </a:prstClr>
                  </a:outerShdw>
                </a:effectLst>
                <a:latin typeface="Arial Rounded MT Bold"/>
              </a:rPr>
              <a:t>Considerar </a:t>
            </a:r>
          </a:p>
        </p:txBody>
      </p:sp>
      <p:pic>
        <p:nvPicPr>
          <p:cNvPr id="25" name="Imagen 24" descr="Logotipo, nombre de la empresa&#10;&#10;Descripción generada automáticamente">
            <a:extLst>
              <a:ext uri="{FF2B5EF4-FFF2-40B4-BE49-F238E27FC236}">
                <a16:creationId xmlns:a16="http://schemas.microsoft.com/office/drawing/2014/main" id="{AE5D549C-ABD3-A7D4-7FC1-6B280EA3A7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353963" y="189054"/>
            <a:ext cx="691901" cy="663379"/>
          </a:xfrm>
          <a:prstGeom prst="rect">
            <a:avLst/>
          </a:prstGeom>
        </p:spPr>
      </p:pic>
      <p:pic>
        <p:nvPicPr>
          <p:cNvPr id="4" name="Imagen 3" descr="Interfaz de usuario gráfica, Texto, Aplicación&#10;&#10;Descripción generada automáticamente">
            <a:extLst>
              <a:ext uri="{FF2B5EF4-FFF2-40B4-BE49-F238E27FC236}">
                <a16:creationId xmlns:a16="http://schemas.microsoft.com/office/drawing/2014/main" id="{591DABA4-E2EA-9D6E-D9CD-3A5A5AE8896B}"/>
              </a:ext>
            </a:extLst>
          </p:cNvPr>
          <p:cNvPicPr>
            <a:picLocks noChangeAspect="1"/>
          </p:cNvPicPr>
          <p:nvPr/>
        </p:nvPicPr>
        <p:blipFill>
          <a:blip r:embed="rId4"/>
          <a:stretch>
            <a:fillRect/>
          </a:stretch>
        </p:blipFill>
        <p:spPr>
          <a:xfrm>
            <a:off x="2455335" y="1515544"/>
            <a:ext cx="7632435" cy="5262114"/>
          </a:xfrm>
          <a:prstGeom prst="rect">
            <a:avLst/>
          </a:prstGeom>
        </p:spPr>
      </p:pic>
    </p:spTree>
    <p:extLst>
      <p:ext uri="{BB962C8B-B14F-4D97-AF65-F5344CB8AC3E}">
        <p14:creationId xmlns:p14="http://schemas.microsoft.com/office/powerpoint/2010/main" val="15008739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A5804D-1DF5-08E5-5D0E-A2CCBC67B631}"/>
            </a:ext>
          </a:extLst>
        </p:cNvPr>
        <p:cNvGrpSpPr/>
        <p:nvPr/>
      </p:nvGrpSpPr>
      <p:grpSpPr>
        <a:xfrm>
          <a:off x="0" y="0"/>
          <a:ext cx="0" cy="0"/>
          <a:chOff x="0" y="0"/>
          <a:chExt cx="0" cy="0"/>
        </a:xfrm>
      </p:grpSpPr>
      <p:sp>
        <p:nvSpPr>
          <p:cNvPr id="3" name="Rectángulo redondeado 2">
            <a:extLst>
              <a:ext uri="{FF2B5EF4-FFF2-40B4-BE49-F238E27FC236}">
                <a16:creationId xmlns:a16="http://schemas.microsoft.com/office/drawing/2014/main" id="{57F60BF8-10B5-FC6B-2456-832D5DCA975A}"/>
              </a:ext>
            </a:extLst>
          </p:cNvPr>
          <p:cNvSpPr/>
          <p:nvPr/>
        </p:nvSpPr>
        <p:spPr>
          <a:xfrm>
            <a:off x="949885" y="74032"/>
            <a:ext cx="10403915" cy="883098"/>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3727D05D-8A02-E765-D046-283F553FFAA4}"/>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17</a:t>
            </a:fld>
            <a:endParaRPr lang="es-PE" kern="0">
              <a:solidFill>
                <a:srgbClr val="7FCA20"/>
              </a:solidFill>
            </a:endParaRPr>
          </a:p>
        </p:txBody>
      </p:sp>
      <p:sp>
        <p:nvSpPr>
          <p:cNvPr id="31" name="CuadroTexto 30">
            <a:extLst>
              <a:ext uri="{FF2B5EF4-FFF2-40B4-BE49-F238E27FC236}">
                <a16:creationId xmlns:a16="http://schemas.microsoft.com/office/drawing/2014/main" id="{9CA106F8-859F-DE14-6A4C-17C7E1DE90BB}"/>
              </a:ext>
            </a:extLst>
          </p:cNvPr>
          <p:cNvSpPr txBox="1"/>
          <p:nvPr/>
        </p:nvSpPr>
        <p:spPr>
          <a:xfrm>
            <a:off x="1013388" y="203431"/>
            <a:ext cx="10562601"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CONCLUSIÓN</a:t>
            </a:r>
            <a:endParaRPr lang="es-ES"/>
          </a:p>
        </p:txBody>
      </p:sp>
      <p:sp>
        <p:nvSpPr>
          <p:cNvPr id="26" name="CuadroTexto 25">
            <a:extLst>
              <a:ext uri="{FF2B5EF4-FFF2-40B4-BE49-F238E27FC236}">
                <a16:creationId xmlns:a16="http://schemas.microsoft.com/office/drawing/2014/main" id="{55636646-FE4E-7845-79EF-E306C05CCE95}"/>
              </a:ext>
            </a:extLst>
          </p:cNvPr>
          <p:cNvSpPr txBox="1"/>
          <p:nvPr/>
        </p:nvSpPr>
        <p:spPr>
          <a:xfrm>
            <a:off x="1199988" y="1312912"/>
            <a:ext cx="9792024" cy="3323987"/>
          </a:xfrm>
          <a:prstGeom prst="rect">
            <a:avLst/>
          </a:prstGeom>
          <a:noFill/>
        </p:spPr>
        <p:txBody>
          <a:bodyPr wrap="square" lIns="91440" tIns="45720" rIns="91440" bIns="45720" rtlCol="0" anchor="t">
            <a:spAutoFit/>
          </a:bodyPr>
          <a:lstStyle/>
          <a:p>
            <a:pPr algn="just">
              <a:spcAft>
                <a:spcPts val="1200"/>
              </a:spcAft>
            </a:pPr>
            <a:r>
              <a:rPr lang="es-ES" dirty="0">
                <a:solidFill>
                  <a:schemeClr val="tx2">
                    <a:lumMod val="75000"/>
                    <a:lumOff val="25000"/>
                  </a:schemeClr>
                </a:solidFill>
                <a:latin typeface="Arial Narrow"/>
              </a:rPr>
              <a:t>• </a:t>
            </a:r>
            <a:r>
              <a:rPr lang="es-MX" dirty="0">
                <a:solidFill>
                  <a:schemeClr val="tx2">
                    <a:lumMod val="75000"/>
                    <a:lumOff val="25000"/>
                  </a:schemeClr>
                </a:solidFill>
                <a:latin typeface="Arial Narrow"/>
              </a:rPr>
              <a:t>La base de la acreditación es el Diseño Curricular, por lo que :</a:t>
            </a:r>
          </a:p>
          <a:p>
            <a:pPr algn="just">
              <a:spcAft>
                <a:spcPts val="1200"/>
              </a:spcAft>
            </a:pPr>
            <a:r>
              <a:rPr lang="es-MX" dirty="0">
                <a:solidFill>
                  <a:schemeClr val="tx2">
                    <a:lumMod val="75000"/>
                    <a:lumOff val="25000"/>
                  </a:schemeClr>
                </a:solidFill>
                <a:latin typeface="Arial Narrow"/>
                <a:cs typeface="Arial"/>
              </a:rPr>
              <a:t>- Las 9 carreras profesionales que cuentan con Diseño Curricular alineado al Modelo Educativo 2017 deben actualizar su Diseño, por tanto los CMC de Dirección de Escuela e Investigación hasta el mes de julio deben Actualizar su Diseño Curricular alineado al Modelo Educativo 2023. Se sugiere considerar sus instrumentos de medición.</a:t>
            </a:r>
          </a:p>
          <a:p>
            <a:pPr algn="just">
              <a:spcAft>
                <a:spcPts val="1200"/>
              </a:spcAft>
            </a:pPr>
            <a:r>
              <a:rPr lang="es-MX" dirty="0">
                <a:solidFill>
                  <a:schemeClr val="tx2">
                    <a:lumMod val="75000"/>
                    <a:lumOff val="25000"/>
                  </a:schemeClr>
                </a:solidFill>
                <a:latin typeface="Arial Narrow"/>
                <a:cs typeface="Arial"/>
              </a:rPr>
              <a:t>- Las 12 carreras profesionales que cuentan con Plan de Estudios deben de elaborar su Diseño Curricular alineado al Modelo Educativo 2023 y disposiciones de SUNEDU. Se sugiere  considerar sus instrumentos de medición.</a:t>
            </a:r>
          </a:p>
          <a:p>
            <a:pPr algn="just">
              <a:spcAft>
                <a:spcPts val="1200"/>
              </a:spcAft>
            </a:pPr>
            <a:r>
              <a:rPr lang="es-MX" dirty="0">
                <a:solidFill>
                  <a:schemeClr val="tx2">
                    <a:lumMod val="75000"/>
                    <a:lumOff val="25000"/>
                  </a:schemeClr>
                </a:solidFill>
                <a:latin typeface="Arial Narrow"/>
                <a:cs typeface="Arial"/>
              </a:rPr>
              <a:t>- Las 6 carreras profesionales que a la fecha cuentan con Diseño Curricular aprobado mediante Resolución de Consejo Universitario; realizarán todos los CMC para el logro de estándares como también en la implementación considerar sus instrumentos de medición.</a:t>
            </a:r>
            <a:endParaRPr lang="es-MX" dirty="0">
              <a:solidFill>
                <a:schemeClr val="tx2">
                  <a:lumMod val="75000"/>
                  <a:lumOff val="25000"/>
                </a:schemeClr>
              </a:solidFill>
              <a:latin typeface="Arial Narrow" panose="020B0606020202030204" pitchFamily="34" charset="0"/>
              <a:cs typeface="Arial"/>
            </a:endParaRPr>
          </a:p>
        </p:txBody>
      </p:sp>
      <p:pic>
        <p:nvPicPr>
          <p:cNvPr id="25" name="Imagen 24" descr="Logotipo, nombre de la empresa&#10;&#10;Descripción generada automáticamente">
            <a:extLst>
              <a:ext uri="{FF2B5EF4-FFF2-40B4-BE49-F238E27FC236}">
                <a16:creationId xmlns:a16="http://schemas.microsoft.com/office/drawing/2014/main" id="{AE5D549C-ABD3-A7D4-7FC1-6B280EA3A79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3796903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104C0661-E73B-6B54-3343-C41362F2AC37}"/>
              </a:ext>
            </a:extLst>
          </p:cNvPr>
          <p:cNvGraphicFramePr>
            <a:graphicFrameLocks noGrp="1"/>
          </p:cNvGraphicFramePr>
          <p:nvPr/>
        </p:nvGraphicFramePr>
        <p:xfrm>
          <a:off x="261458" y="377925"/>
          <a:ext cx="11669084" cy="5801143"/>
        </p:xfrm>
        <a:graphic>
          <a:graphicData uri="http://schemas.openxmlformats.org/drawingml/2006/table">
            <a:tbl>
              <a:tblPr firstRow="1" bandRow="1">
                <a:tableStyleId>{5C22544A-7EE6-4342-B048-85BDC9FD1C3A}</a:tableStyleId>
              </a:tblPr>
              <a:tblGrid>
                <a:gridCol w="344867">
                  <a:extLst>
                    <a:ext uri="{9D8B030D-6E8A-4147-A177-3AD203B41FA5}">
                      <a16:colId xmlns:a16="http://schemas.microsoft.com/office/drawing/2014/main" val="310955243"/>
                    </a:ext>
                  </a:extLst>
                </a:gridCol>
                <a:gridCol w="1742187">
                  <a:extLst>
                    <a:ext uri="{9D8B030D-6E8A-4147-A177-3AD203B41FA5}">
                      <a16:colId xmlns:a16="http://schemas.microsoft.com/office/drawing/2014/main" val="1233512017"/>
                    </a:ext>
                  </a:extLst>
                </a:gridCol>
                <a:gridCol w="820350">
                  <a:extLst>
                    <a:ext uri="{9D8B030D-6E8A-4147-A177-3AD203B41FA5}">
                      <a16:colId xmlns:a16="http://schemas.microsoft.com/office/drawing/2014/main" val="1335395278"/>
                    </a:ext>
                  </a:extLst>
                </a:gridCol>
                <a:gridCol w="1006409">
                  <a:extLst>
                    <a:ext uri="{9D8B030D-6E8A-4147-A177-3AD203B41FA5}">
                      <a16:colId xmlns:a16="http://schemas.microsoft.com/office/drawing/2014/main" val="1614208051"/>
                    </a:ext>
                  </a:extLst>
                </a:gridCol>
                <a:gridCol w="888008">
                  <a:extLst>
                    <a:ext uri="{9D8B030D-6E8A-4147-A177-3AD203B41FA5}">
                      <a16:colId xmlns:a16="http://schemas.microsoft.com/office/drawing/2014/main" val="4023710006"/>
                    </a:ext>
                  </a:extLst>
                </a:gridCol>
                <a:gridCol w="1074067">
                  <a:extLst>
                    <a:ext uri="{9D8B030D-6E8A-4147-A177-3AD203B41FA5}">
                      <a16:colId xmlns:a16="http://schemas.microsoft.com/office/drawing/2014/main" val="83262624"/>
                    </a:ext>
                  </a:extLst>
                </a:gridCol>
                <a:gridCol w="5793196">
                  <a:extLst>
                    <a:ext uri="{9D8B030D-6E8A-4147-A177-3AD203B41FA5}">
                      <a16:colId xmlns:a16="http://schemas.microsoft.com/office/drawing/2014/main" val="28502904"/>
                    </a:ext>
                  </a:extLst>
                </a:gridCol>
              </a:tblGrid>
              <a:tr h="370840">
                <a:tc>
                  <a:txBody>
                    <a:bodyPr/>
                    <a:lstStyle/>
                    <a:p>
                      <a:pPr marL="0" algn="ctr" defTabSz="914400" rtl="0" eaLnBrk="1" latinLnBrk="0" hangingPunct="1"/>
                      <a:r>
                        <a:rPr lang="es-MX" sz="1050" err="1">
                          <a:latin typeface="Arial Narrow"/>
                        </a:rPr>
                        <a:t>N°</a:t>
                      </a:r>
                      <a:endParaRPr lang="es-PE" sz="1050">
                        <a:latin typeface="Arial Narrow"/>
                      </a:endParaRPr>
                    </a:p>
                  </a:txBody>
                  <a:tcPr anchor="ctr"/>
                </a:tc>
                <a:tc>
                  <a:txBody>
                    <a:bodyPr/>
                    <a:lstStyle/>
                    <a:p>
                      <a:pPr marL="0" algn="ctr" defTabSz="914400" rtl="0" eaLnBrk="1" latinLnBrk="0" hangingPunct="1"/>
                      <a:r>
                        <a:rPr lang="es-MX" sz="1050">
                          <a:latin typeface="Arial Narrow"/>
                        </a:rPr>
                        <a:t>CARRERA PROFESIONAL</a:t>
                      </a:r>
                      <a:endParaRPr lang="es-PE" sz="1050">
                        <a:latin typeface="Arial Narrow"/>
                      </a:endParaRPr>
                    </a:p>
                  </a:txBody>
                  <a:tcPr anchor="ctr"/>
                </a:tc>
                <a:tc>
                  <a:txBody>
                    <a:bodyPr/>
                    <a:lstStyle/>
                    <a:p>
                      <a:pPr marL="0" algn="ctr" defTabSz="914400" rtl="0" eaLnBrk="1" latinLnBrk="0" hangingPunct="1"/>
                      <a:r>
                        <a:rPr lang="es-MX" sz="1050">
                          <a:latin typeface="Arial Narrow"/>
                        </a:rPr>
                        <a:t>MODELO DE CALIDAD</a:t>
                      </a:r>
                      <a:endParaRPr lang="es-PE" sz="1050">
                        <a:latin typeface="Arial Narrow"/>
                      </a:endParaRPr>
                    </a:p>
                  </a:txBody>
                  <a:tcPr anchor="ctr"/>
                </a:tc>
                <a:tc>
                  <a:txBody>
                    <a:bodyPr/>
                    <a:lstStyle/>
                    <a:p>
                      <a:pPr marL="0" algn="ctr" defTabSz="914400" rtl="0" eaLnBrk="1" latinLnBrk="0" hangingPunct="1"/>
                      <a:r>
                        <a:rPr lang="es-MX" sz="1050">
                          <a:latin typeface="Arial Narrow"/>
                        </a:rPr>
                        <a:t>TIENE DISEÑO CURRICULAR</a:t>
                      </a:r>
                      <a:endParaRPr lang="es-PE" sz="1050">
                        <a:latin typeface="Arial Narrow"/>
                      </a:endParaRPr>
                    </a:p>
                  </a:txBody>
                  <a:tcPr anchor="ctr"/>
                </a:tc>
                <a:tc>
                  <a:txBody>
                    <a:bodyPr/>
                    <a:lstStyle/>
                    <a:p>
                      <a:pPr marL="0" algn="ctr" defTabSz="914400" rtl="0" eaLnBrk="1" latinLnBrk="0" hangingPunct="1"/>
                      <a:r>
                        <a:rPr lang="es-MX" sz="1050">
                          <a:latin typeface="Arial Narrow"/>
                        </a:rPr>
                        <a:t>AÑO DE IMPLEMENTACIÓN</a:t>
                      </a:r>
                      <a:endParaRPr lang="es-PE" sz="1050">
                        <a:latin typeface="Arial Narrow"/>
                      </a:endParaRPr>
                    </a:p>
                  </a:txBody>
                  <a:tcPr anchor="ctr"/>
                </a:tc>
                <a:tc>
                  <a:txBody>
                    <a:bodyPr/>
                    <a:lstStyle/>
                    <a:p>
                      <a:pPr marL="0" algn="ctr" defTabSz="914400" rtl="0" eaLnBrk="1" latinLnBrk="0" hangingPunct="1"/>
                      <a:r>
                        <a:rPr lang="es-MX" sz="1050">
                          <a:latin typeface="Arial Narrow"/>
                        </a:rPr>
                        <a:t>ADECUADO AL MODELO EDUCATIVO</a:t>
                      </a:r>
                      <a:endParaRPr lang="es-PE" sz="1050">
                        <a:latin typeface="Arial Narrow"/>
                      </a:endParaRPr>
                    </a:p>
                  </a:txBody>
                  <a:tcPr anchor="ctr"/>
                </a:tc>
                <a:tc>
                  <a:txBody>
                    <a:bodyPr/>
                    <a:lstStyle/>
                    <a:p>
                      <a:pPr marL="0" algn="ctr" defTabSz="914400" rtl="0" eaLnBrk="1" latinLnBrk="0" hangingPunct="1"/>
                      <a:r>
                        <a:rPr lang="es-MX" sz="1050">
                          <a:latin typeface="Arial Narrow"/>
                        </a:rPr>
                        <a:t>PROPUESTA DE CONFORMACIÓN DE CMC</a:t>
                      </a:r>
                      <a:endParaRPr lang="es-PE" sz="1050">
                        <a:latin typeface="Arial Narrow"/>
                      </a:endParaRPr>
                    </a:p>
                  </a:txBody>
                  <a:tcPr anchor="ctr"/>
                </a:tc>
                <a:extLst>
                  <a:ext uri="{0D108BD9-81ED-4DB2-BD59-A6C34878D82A}">
                    <a16:rowId xmlns:a16="http://schemas.microsoft.com/office/drawing/2014/main" val="1323954952"/>
                  </a:ext>
                </a:extLst>
              </a:tr>
              <a:tr h="638302">
                <a:tc>
                  <a:txBody>
                    <a:bodyPr/>
                    <a:lstStyle/>
                    <a:p>
                      <a:pPr algn="ctr"/>
                      <a:r>
                        <a:rPr lang="es-MX" sz="1200">
                          <a:latin typeface="Arial Narrow"/>
                        </a:rPr>
                        <a:t>1</a:t>
                      </a:r>
                      <a:endParaRPr lang="es-PE" sz="1200">
                        <a:latin typeface="Arial Narrow"/>
                      </a:endParaRPr>
                    </a:p>
                  </a:txBody>
                  <a:tcPr anchor="ctr"/>
                </a:tc>
                <a:tc>
                  <a:txBody>
                    <a:bodyPr/>
                    <a:lstStyle/>
                    <a:p>
                      <a:r>
                        <a:rPr lang="es-MX" sz="1200">
                          <a:latin typeface="Arial Narrow"/>
                        </a:rPr>
                        <a:t>Economía</a:t>
                      </a:r>
                      <a:endParaRPr lang="es-PE" sz="1200">
                        <a:latin typeface="Arial Narrow"/>
                      </a:endParaRPr>
                    </a:p>
                  </a:txBody>
                  <a:tcPr anchor="ctr"/>
                </a:tc>
                <a:tc>
                  <a:txBody>
                    <a:bodyPr/>
                    <a:lstStyle/>
                    <a:p>
                      <a:pPr algn="ctr"/>
                      <a:r>
                        <a:rPr lang="es-MX" sz="1200">
                          <a:latin typeface="Arial Narrow"/>
                        </a:rPr>
                        <a:t>SINEACE</a:t>
                      </a:r>
                      <a:endParaRPr lang="es-PE" sz="1200">
                        <a:latin typeface="Arial Narrow"/>
                      </a:endParaRPr>
                    </a:p>
                  </a:txBody>
                  <a:tcPr anchor="ctr"/>
                </a:tc>
                <a:tc>
                  <a:txBody>
                    <a:bodyPr/>
                    <a:lstStyle/>
                    <a:p>
                      <a:pPr algn="ctr"/>
                      <a:r>
                        <a:rPr lang="es-MX" sz="1200">
                          <a:latin typeface="Arial Narrow"/>
                        </a:rPr>
                        <a:t>NO</a:t>
                      </a:r>
                      <a:endParaRPr lang="es-PE" sz="1200">
                        <a:latin typeface="Arial Narrow"/>
                      </a:endParaRPr>
                    </a:p>
                  </a:txBody>
                  <a:tcPr anchor="ctr"/>
                </a:tc>
                <a:tc>
                  <a:txBody>
                    <a:bodyPr/>
                    <a:lstStyle/>
                    <a:p>
                      <a:pPr marL="0" algn="ctr" defTabSz="914400" rtl="0" eaLnBrk="1" latinLnBrk="0" hangingPunct="1"/>
                      <a:r>
                        <a:rPr lang="es-MX" sz="1200" kern="1200">
                          <a:solidFill>
                            <a:schemeClr val="dk1"/>
                          </a:solidFill>
                          <a:latin typeface="Arial Narrow"/>
                          <a:ea typeface="+mn-ea"/>
                          <a:cs typeface="+mn-cs"/>
                        </a:rPr>
                        <a:t>-</a:t>
                      </a:r>
                      <a:endParaRPr lang="es-PE" sz="1200" kern="1200">
                        <a:solidFill>
                          <a:schemeClr val="dk1"/>
                        </a:solidFill>
                        <a:latin typeface="Arial Narrow"/>
                        <a:ea typeface="+mn-ea"/>
                        <a:cs typeface="+mn-cs"/>
                      </a:endParaRPr>
                    </a:p>
                  </a:txBody>
                  <a:tcPr anchor="ctr"/>
                </a:tc>
                <a:tc>
                  <a:txBody>
                    <a:bodyPr/>
                    <a:lstStyle/>
                    <a:p>
                      <a:pPr marL="0" algn="ctr" defTabSz="914400" rtl="0" eaLnBrk="1" latinLnBrk="0" hangingPunct="1"/>
                      <a:r>
                        <a:rPr lang="es-MX" sz="1200" kern="1200">
                          <a:solidFill>
                            <a:schemeClr val="dk1"/>
                          </a:solidFill>
                          <a:latin typeface="Arial Narrow"/>
                          <a:ea typeface="+mn-ea"/>
                          <a:cs typeface="+mn-cs"/>
                        </a:rPr>
                        <a:t>-</a:t>
                      </a:r>
                      <a:endParaRPr lang="es-PE" sz="1200" kern="1200">
                        <a:solidFill>
                          <a:schemeClr val="dk1"/>
                        </a:solidFill>
                        <a:latin typeface="Arial Narrow"/>
                        <a:ea typeface="+mn-ea"/>
                        <a:cs typeface="+mn-cs"/>
                      </a:endParaRPr>
                    </a:p>
                  </a:txBody>
                  <a:tcPr anchor="ctr"/>
                </a:tc>
                <a:tc rowSpan="2">
                  <a:txBody>
                    <a:bodyPr/>
                    <a:lstStyle/>
                    <a:p>
                      <a:r>
                        <a:rPr lang="es-MX" sz="1200">
                          <a:latin typeface="Arial Narrow"/>
                        </a:rPr>
                        <a:t>1. CMC DECANATO</a:t>
                      </a:r>
                    </a:p>
                    <a:p>
                      <a:r>
                        <a:rPr lang="es-MX" sz="1200">
                          <a:latin typeface="Arial Narrow"/>
                        </a:rPr>
                        <a:t>2. CMC DEP. ACADÉMICO</a:t>
                      </a:r>
                    </a:p>
                    <a:p>
                      <a:r>
                        <a:rPr lang="es-MX" sz="1200" b="1">
                          <a:solidFill>
                            <a:srgbClr val="0070C0"/>
                          </a:solidFill>
                          <a:latin typeface="Arial Narrow"/>
                        </a:rPr>
                        <a:t>3. CMC DIR. ESCUELA (DISEÑO CURRICULAR HASTA JULIO)</a:t>
                      </a:r>
                    </a:p>
                    <a:p>
                      <a:r>
                        <a:rPr lang="es-MX" sz="1200" b="1">
                          <a:solidFill>
                            <a:srgbClr val="0070C0"/>
                          </a:solidFill>
                          <a:latin typeface="Arial Narrow"/>
                        </a:rPr>
                        <a:t>4. CMC INVESTIGACIÓN (DISEÑO CURRICULAR HASTA JULIO)</a:t>
                      </a:r>
                    </a:p>
                    <a:p>
                      <a:r>
                        <a:rPr lang="es-MX" sz="1200">
                          <a:latin typeface="Arial Narrow"/>
                        </a:rPr>
                        <a:t>5. CMC RESP. SOCIAL, BIENESTAR Y TUTORÍA</a:t>
                      </a:r>
                    </a:p>
                    <a:p>
                      <a:r>
                        <a:rPr lang="es-MX" sz="1200">
                          <a:latin typeface="Arial Narrow"/>
                        </a:rPr>
                        <a:t>6. CMC SEG. AL EGRESADO</a:t>
                      </a:r>
                      <a:endParaRPr lang="es-PE" sz="1200">
                        <a:latin typeface="Arial Narrow"/>
                      </a:endParaRPr>
                    </a:p>
                  </a:txBody>
                  <a:tcPr anchor="ctr"/>
                </a:tc>
                <a:extLst>
                  <a:ext uri="{0D108BD9-81ED-4DB2-BD59-A6C34878D82A}">
                    <a16:rowId xmlns:a16="http://schemas.microsoft.com/office/drawing/2014/main" val="179965944"/>
                  </a:ext>
                </a:extLst>
              </a:tr>
              <a:tr h="370840">
                <a:tc>
                  <a:txBody>
                    <a:bodyPr/>
                    <a:lstStyle/>
                    <a:p>
                      <a:pPr algn="ctr"/>
                      <a:r>
                        <a:rPr lang="es-MX" sz="1200">
                          <a:latin typeface="Arial Narrow"/>
                        </a:rPr>
                        <a:t>2</a:t>
                      </a:r>
                      <a:endParaRPr lang="es-PE" sz="1200">
                        <a:latin typeface="Arial Narrow"/>
                      </a:endParaRPr>
                    </a:p>
                  </a:txBody>
                  <a:tcPr anchor="ctr">
                    <a:solidFill>
                      <a:srgbClr val="CCD2D8"/>
                    </a:solidFill>
                  </a:tcPr>
                </a:tc>
                <a:tc>
                  <a:txBody>
                    <a:bodyPr/>
                    <a:lstStyle/>
                    <a:p>
                      <a:pPr marL="0" algn="l" defTabSz="914400" rtl="0" eaLnBrk="1" latinLnBrk="0" hangingPunct="1"/>
                      <a:r>
                        <a:rPr lang="es-MX" sz="1200" kern="1200">
                          <a:solidFill>
                            <a:schemeClr val="dk1"/>
                          </a:solidFill>
                          <a:latin typeface="Arial Narrow"/>
                          <a:ea typeface="+mn-ea"/>
                          <a:cs typeface="+mn-cs"/>
                        </a:rPr>
                        <a:t>Psicología</a:t>
                      </a:r>
                      <a:endParaRPr lang="es-PE" sz="1200" kern="1200">
                        <a:solidFill>
                          <a:schemeClr val="dk1"/>
                        </a:solidFill>
                        <a:latin typeface="Arial Narrow"/>
                        <a:ea typeface="+mn-ea"/>
                        <a:cs typeface="+mn-cs"/>
                      </a:endParaRPr>
                    </a:p>
                  </a:txBody>
                  <a:tcPr anchor="ctr">
                    <a:solidFill>
                      <a:srgbClr val="CCD2D8"/>
                    </a:solidFill>
                  </a:tcPr>
                </a:tc>
                <a:tc>
                  <a:txBody>
                    <a:bodyPr/>
                    <a:lstStyle/>
                    <a:p>
                      <a:pPr algn="ctr"/>
                      <a:r>
                        <a:rPr lang="es-MX" sz="1200" kern="1200">
                          <a:solidFill>
                            <a:schemeClr val="dk1"/>
                          </a:solidFill>
                          <a:latin typeface="Arial Narrow"/>
                          <a:ea typeface="+mn-ea"/>
                          <a:cs typeface="+mn-cs"/>
                        </a:rPr>
                        <a:t>SINEACE</a:t>
                      </a:r>
                      <a:endParaRPr lang="es-PE" sz="1200" kern="1200">
                        <a:solidFill>
                          <a:schemeClr val="dk1"/>
                        </a:solidFill>
                        <a:latin typeface="Arial Narrow"/>
                        <a:ea typeface="+mn-ea"/>
                        <a:cs typeface="+mn-cs"/>
                      </a:endParaRPr>
                    </a:p>
                  </a:txBody>
                  <a:tcPr anchor="ctr">
                    <a:solidFill>
                      <a:srgbClr val="CCD2D8"/>
                    </a:solidFill>
                  </a:tcPr>
                </a:tc>
                <a:tc>
                  <a:txBody>
                    <a:bodyPr/>
                    <a:lstStyle/>
                    <a:p>
                      <a:pPr algn="ctr"/>
                      <a:r>
                        <a:rPr lang="es-MX" sz="1200" kern="1200">
                          <a:solidFill>
                            <a:schemeClr val="dk1"/>
                          </a:solidFill>
                          <a:latin typeface="Arial Narrow"/>
                          <a:ea typeface="+mn-ea"/>
                          <a:cs typeface="+mn-cs"/>
                        </a:rPr>
                        <a:t>NO</a:t>
                      </a:r>
                      <a:endParaRPr lang="es-PE" sz="1200" kern="1200">
                        <a:solidFill>
                          <a:schemeClr val="dk1"/>
                        </a:solidFill>
                        <a:latin typeface="Arial Narrow"/>
                        <a:ea typeface="+mn-ea"/>
                        <a:cs typeface="+mn-cs"/>
                      </a:endParaRPr>
                    </a:p>
                  </a:txBody>
                  <a:tcPr anchor="ctr">
                    <a:solidFill>
                      <a:srgbClr val="CCD2D8"/>
                    </a:solidFill>
                  </a:tcPr>
                </a:tc>
                <a:tc>
                  <a:txBody>
                    <a:bodyPr/>
                    <a:lstStyle/>
                    <a:p>
                      <a:pPr marL="0" algn="ctr" defTabSz="914400" rtl="0" eaLnBrk="1" latinLnBrk="0" hangingPunct="1"/>
                      <a:r>
                        <a:rPr lang="es-MX" sz="1200" kern="1200">
                          <a:solidFill>
                            <a:schemeClr val="dk1"/>
                          </a:solidFill>
                          <a:latin typeface="Arial Narrow"/>
                          <a:ea typeface="+mn-ea"/>
                          <a:cs typeface="+mn-cs"/>
                        </a:rPr>
                        <a:t>-</a:t>
                      </a:r>
                      <a:endParaRPr lang="es-PE" sz="1200" kern="1200">
                        <a:solidFill>
                          <a:schemeClr val="dk1"/>
                        </a:solidFill>
                        <a:latin typeface="Arial Narrow"/>
                        <a:ea typeface="+mn-ea"/>
                        <a:cs typeface="+mn-cs"/>
                      </a:endParaRPr>
                    </a:p>
                  </a:txBody>
                  <a:tcPr anchor="ctr">
                    <a:solidFill>
                      <a:srgbClr val="CCD2D8"/>
                    </a:solidFill>
                  </a:tcPr>
                </a:tc>
                <a:tc>
                  <a:txBody>
                    <a:bodyPr/>
                    <a:lstStyle/>
                    <a:p>
                      <a:pPr marL="0" algn="ctr" defTabSz="914400" rtl="0" eaLnBrk="1" latinLnBrk="0" hangingPunct="1"/>
                      <a:r>
                        <a:rPr lang="es-MX" sz="1200" kern="1200">
                          <a:solidFill>
                            <a:schemeClr val="dk1"/>
                          </a:solidFill>
                          <a:latin typeface="Arial Narrow"/>
                          <a:ea typeface="+mn-ea"/>
                          <a:cs typeface="+mn-cs"/>
                        </a:rPr>
                        <a:t>-</a:t>
                      </a:r>
                      <a:endParaRPr lang="es-PE" sz="1200" kern="1200">
                        <a:solidFill>
                          <a:schemeClr val="dk1"/>
                        </a:solidFill>
                        <a:latin typeface="Arial Narrow"/>
                        <a:ea typeface="+mn-ea"/>
                        <a:cs typeface="+mn-cs"/>
                      </a:endParaRPr>
                    </a:p>
                  </a:txBody>
                  <a:tcPr anchor="ctr">
                    <a:solidFill>
                      <a:srgbClr val="CCD2D8"/>
                    </a:solidFill>
                  </a:tcPr>
                </a:tc>
                <a:tc vMerge="1">
                  <a:txBody>
                    <a:bodyPr/>
                    <a:lstStyle/>
                    <a:p>
                      <a:endParaRPr lang="es-PE" sz="1200"/>
                    </a:p>
                  </a:txBody>
                  <a:tcPr anchor="ctr"/>
                </a:tc>
                <a:extLst>
                  <a:ext uri="{0D108BD9-81ED-4DB2-BD59-A6C34878D82A}">
                    <a16:rowId xmlns:a16="http://schemas.microsoft.com/office/drawing/2014/main" val="2124738639"/>
                  </a:ext>
                </a:extLst>
              </a:tr>
              <a:tr h="489817">
                <a:tc>
                  <a:txBody>
                    <a:bodyPr/>
                    <a:lstStyle/>
                    <a:p>
                      <a:pPr algn="ctr"/>
                      <a:r>
                        <a:rPr lang="es-MX" sz="1200">
                          <a:latin typeface="Arial Narrow"/>
                        </a:rPr>
                        <a:t>3</a:t>
                      </a:r>
                      <a:endParaRPr lang="es-PE" sz="1200">
                        <a:latin typeface="Arial Narrow"/>
                      </a:endParaRPr>
                    </a:p>
                  </a:txBody>
                  <a:tcPr anchor="ctr">
                    <a:solidFill>
                      <a:srgbClr val="E7EAED"/>
                    </a:solidFill>
                  </a:tcPr>
                </a:tc>
                <a:tc>
                  <a:txBody>
                    <a:bodyPr/>
                    <a:lstStyle/>
                    <a:p>
                      <a:pPr marL="0" algn="l" defTabSz="914400" rtl="0" eaLnBrk="1" latinLnBrk="0" hangingPunct="1"/>
                      <a:r>
                        <a:rPr lang="es-MX" sz="1200" kern="1200">
                          <a:solidFill>
                            <a:schemeClr val="dk1"/>
                          </a:solidFill>
                          <a:latin typeface="Arial Narrow"/>
                          <a:ea typeface="+mn-ea"/>
                          <a:cs typeface="+mn-cs"/>
                        </a:rPr>
                        <a:t>Medicina Veterinaria</a:t>
                      </a:r>
                      <a:endParaRPr lang="es-PE" sz="1200" kern="1200">
                        <a:solidFill>
                          <a:schemeClr val="dk1"/>
                        </a:solidFill>
                        <a:latin typeface="Arial Narrow"/>
                        <a:ea typeface="+mn-ea"/>
                        <a:cs typeface="+mn-cs"/>
                      </a:endParaRPr>
                    </a:p>
                  </a:txBody>
                  <a:tcPr anchor="ctr">
                    <a:solidFill>
                      <a:srgbClr val="E7EAED"/>
                    </a:solidFill>
                  </a:tcPr>
                </a:tc>
                <a:tc>
                  <a:txBody>
                    <a:bodyPr/>
                    <a:lstStyle/>
                    <a:p>
                      <a:pPr algn="ctr"/>
                      <a:r>
                        <a:rPr lang="es-MX" sz="1200" kern="1200">
                          <a:solidFill>
                            <a:schemeClr val="dk1"/>
                          </a:solidFill>
                          <a:latin typeface="Arial Narrow"/>
                          <a:ea typeface="+mn-ea"/>
                          <a:cs typeface="+mn-cs"/>
                        </a:rPr>
                        <a:t>SINEACE</a:t>
                      </a:r>
                      <a:endParaRPr lang="es-PE" sz="1200" kern="1200">
                        <a:solidFill>
                          <a:schemeClr val="dk1"/>
                        </a:solidFill>
                        <a:latin typeface="Arial Narrow"/>
                        <a:ea typeface="+mn-ea"/>
                        <a:cs typeface="+mn-cs"/>
                      </a:endParaRPr>
                    </a:p>
                  </a:txBody>
                  <a:tcPr anchor="ctr">
                    <a:solidFill>
                      <a:srgbClr val="E7EAED"/>
                    </a:solidFill>
                  </a:tcPr>
                </a:tc>
                <a:tc>
                  <a:txBody>
                    <a:bodyPr/>
                    <a:lstStyle/>
                    <a:p>
                      <a:pPr algn="ctr"/>
                      <a:r>
                        <a:rPr lang="es-MX" sz="1200" kern="1200">
                          <a:solidFill>
                            <a:schemeClr val="dk1"/>
                          </a:solidFill>
                          <a:latin typeface="Arial Narrow"/>
                          <a:ea typeface="+mn-ea"/>
                          <a:cs typeface="+mn-cs"/>
                        </a:rPr>
                        <a:t>SÍ</a:t>
                      </a:r>
                      <a:endParaRPr lang="es-PE" sz="1200" kern="1200">
                        <a:solidFill>
                          <a:schemeClr val="dk1"/>
                        </a:solidFill>
                        <a:latin typeface="Arial Narrow"/>
                        <a:ea typeface="+mn-ea"/>
                        <a:cs typeface="+mn-cs"/>
                      </a:endParaRPr>
                    </a:p>
                  </a:txBody>
                  <a:tcPr anchor="ctr">
                    <a:solidFill>
                      <a:srgbClr val="E7EAED"/>
                    </a:solidFill>
                  </a:tcPr>
                </a:tc>
                <a:tc>
                  <a:txBody>
                    <a:bodyPr/>
                    <a:lstStyle/>
                    <a:p>
                      <a:pPr marL="0" algn="ctr" defTabSz="914400" rtl="0" eaLnBrk="1" latinLnBrk="0" hangingPunct="1"/>
                      <a:r>
                        <a:rPr lang="es-MX" sz="1200" kern="1200">
                          <a:solidFill>
                            <a:schemeClr val="dk1"/>
                          </a:solidFill>
                          <a:latin typeface="Arial Narrow"/>
                          <a:ea typeface="+mn-ea"/>
                          <a:cs typeface="+mn-cs"/>
                        </a:rPr>
                        <a:t>2023</a:t>
                      </a:r>
                      <a:endParaRPr lang="es-PE" sz="1200" kern="1200">
                        <a:solidFill>
                          <a:schemeClr val="dk1"/>
                        </a:solidFill>
                        <a:latin typeface="Arial Narrow"/>
                        <a:ea typeface="+mn-ea"/>
                        <a:cs typeface="+mn-cs"/>
                      </a:endParaRPr>
                    </a:p>
                  </a:txBody>
                  <a:tcPr anchor="ctr">
                    <a:solidFill>
                      <a:srgbClr val="E7EAED"/>
                    </a:solidFill>
                  </a:tcPr>
                </a:tc>
                <a:tc>
                  <a:txBody>
                    <a:bodyPr/>
                    <a:lstStyle/>
                    <a:p>
                      <a:pPr marL="0" algn="ctr" defTabSz="914400" rtl="0" eaLnBrk="1" latinLnBrk="0" hangingPunct="1"/>
                      <a:r>
                        <a:rPr lang="es-MX" sz="1200" kern="1200">
                          <a:solidFill>
                            <a:schemeClr val="dk1"/>
                          </a:solidFill>
                          <a:latin typeface="Arial Narrow"/>
                          <a:ea typeface="+mn-ea"/>
                          <a:cs typeface="+mn-cs"/>
                        </a:rPr>
                        <a:t>NO</a:t>
                      </a:r>
                      <a:endParaRPr lang="es-PE" sz="1200" kern="1200">
                        <a:solidFill>
                          <a:schemeClr val="dk1"/>
                        </a:solidFill>
                        <a:latin typeface="Arial Narrow"/>
                        <a:ea typeface="+mn-ea"/>
                        <a:cs typeface="+mn-cs"/>
                      </a:endParaRPr>
                    </a:p>
                  </a:txBody>
                  <a:tcPr anchor="ctr">
                    <a:solidFill>
                      <a:srgbClr val="E7EAED"/>
                    </a:solidFill>
                  </a:tcPr>
                </a:tc>
                <a:tc rowSpan="3">
                  <a:txBody>
                    <a:bodyPr/>
                    <a:lstStyle/>
                    <a:p>
                      <a:r>
                        <a:rPr lang="es-MX" sz="1200">
                          <a:latin typeface="Arial Narrow"/>
                        </a:rPr>
                        <a:t>1. CMC DECANATO</a:t>
                      </a:r>
                    </a:p>
                    <a:p>
                      <a:r>
                        <a:rPr lang="es-MX" sz="1200">
                          <a:latin typeface="Arial Narrow"/>
                        </a:rPr>
                        <a:t>2. CMC DEP. ACADÉMICO</a:t>
                      </a:r>
                    </a:p>
                    <a:p>
                      <a:r>
                        <a:rPr lang="es-MX" sz="1200" b="1">
                          <a:solidFill>
                            <a:srgbClr val="0070C0"/>
                          </a:solidFill>
                          <a:latin typeface="Arial Narrow"/>
                        </a:rPr>
                        <a:t>3. CMC DIR. ESCUELA (ADECUACIÓN DEL DISEÑO CURRICULAR HASTA JULIO)</a:t>
                      </a:r>
                    </a:p>
                    <a:p>
                      <a:r>
                        <a:rPr lang="es-MX" sz="1200" b="1">
                          <a:solidFill>
                            <a:srgbClr val="0070C0"/>
                          </a:solidFill>
                          <a:latin typeface="Arial Narrow"/>
                        </a:rPr>
                        <a:t>4. CMC INVESTIGACIÓN (ADECUACIÓN DEL DISEÑO CURRICULAR HASTA JULIO)</a:t>
                      </a:r>
                    </a:p>
                    <a:p>
                      <a:r>
                        <a:rPr lang="es-MX" sz="1200">
                          <a:latin typeface="Arial Narrow"/>
                        </a:rPr>
                        <a:t>5. CMC RESP. SOCIAL, BIENESTAR Y TUTORÍA</a:t>
                      </a:r>
                    </a:p>
                    <a:p>
                      <a:r>
                        <a:rPr lang="es-MX" sz="1200">
                          <a:latin typeface="Arial Narrow"/>
                        </a:rPr>
                        <a:t>6. CMC SEG. AL EGRESADO</a:t>
                      </a:r>
                      <a:endParaRPr lang="es-PE" sz="1200">
                        <a:latin typeface="Arial Narrow"/>
                      </a:endParaRPr>
                    </a:p>
                  </a:txBody>
                  <a:tcPr anchor="ctr">
                    <a:solidFill>
                      <a:srgbClr val="E7EAED"/>
                    </a:solidFill>
                  </a:tcPr>
                </a:tc>
                <a:extLst>
                  <a:ext uri="{0D108BD9-81ED-4DB2-BD59-A6C34878D82A}">
                    <a16:rowId xmlns:a16="http://schemas.microsoft.com/office/drawing/2014/main" val="4150585043"/>
                  </a:ext>
                </a:extLst>
              </a:tr>
              <a:tr h="528506">
                <a:tc>
                  <a:txBody>
                    <a:bodyPr/>
                    <a:lstStyle/>
                    <a:p>
                      <a:pPr algn="ctr"/>
                      <a:r>
                        <a:rPr lang="es-MX" sz="1200">
                          <a:latin typeface="Arial Narrow"/>
                        </a:rPr>
                        <a:t>4</a:t>
                      </a:r>
                      <a:endParaRPr lang="es-PE" sz="1200">
                        <a:latin typeface="Arial Narrow"/>
                      </a:endParaRPr>
                    </a:p>
                  </a:txBody>
                  <a:tcPr anchor="ctr">
                    <a:solidFill>
                      <a:srgbClr val="E7EAED"/>
                    </a:solidFill>
                  </a:tcPr>
                </a:tc>
                <a:tc>
                  <a:txBody>
                    <a:bodyPr/>
                    <a:lstStyle/>
                    <a:p>
                      <a:pPr marL="0" algn="l" defTabSz="914400" rtl="0" eaLnBrk="1" latinLnBrk="0" hangingPunct="1"/>
                      <a:r>
                        <a:rPr lang="es-MX" sz="1200" kern="1200">
                          <a:solidFill>
                            <a:schemeClr val="dk1"/>
                          </a:solidFill>
                          <a:latin typeface="Arial Narrow"/>
                          <a:ea typeface="+mn-ea"/>
                          <a:cs typeface="+mn-cs"/>
                        </a:rPr>
                        <a:t>Ingeniería Agroindustrial</a:t>
                      </a:r>
                      <a:endParaRPr lang="es-PE" sz="1200" kern="1200">
                        <a:solidFill>
                          <a:schemeClr val="dk1"/>
                        </a:solidFill>
                        <a:latin typeface="Arial Narrow"/>
                        <a:ea typeface="+mn-ea"/>
                        <a:cs typeface="+mn-cs"/>
                      </a:endParaRPr>
                    </a:p>
                  </a:txBody>
                  <a:tcPr anchor="ctr">
                    <a:solidFill>
                      <a:srgbClr val="E7EAED"/>
                    </a:solidFill>
                  </a:tcPr>
                </a:tc>
                <a:tc>
                  <a:txBody>
                    <a:bodyPr/>
                    <a:lstStyle/>
                    <a:p>
                      <a:pPr algn="ctr"/>
                      <a:r>
                        <a:rPr lang="es-MX" sz="1200" kern="1200">
                          <a:solidFill>
                            <a:schemeClr val="dk1"/>
                          </a:solidFill>
                          <a:latin typeface="Arial Narrow"/>
                          <a:ea typeface="+mn-ea"/>
                          <a:cs typeface="+mn-cs"/>
                        </a:rPr>
                        <a:t>ICACIT</a:t>
                      </a:r>
                      <a:endParaRPr lang="es-PE" sz="1200" kern="1200">
                        <a:solidFill>
                          <a:schemeClr val="dk1"/>
                        </a:solidFill>
                        <a:latin typeface="Arial Narrow"/>
                        <a:ea typeface="+mn-ea"/>
                        <a:cs typeface="+mn-cs"/>
                      </a:endParaRPr>
                    </a:p>
                  </a:txBody>
                  <a:tcPr anchor="ctr">
                    <a:solidFill>
                      <a:srgbClr val="E7EAED"/>
                    </a:solidFill>
                  </a:tcPr>
                </a:tc>
                <a:tc>
                  <a:txBody>
                    <a:bodyPr/>
                    <a:lstStyle/>
                    <a:p>
                      <a:pPr algn="ctr"/>
                      <a:r>
                        <a:rPr lang="es-MX" sz="1200" kern="1200">
                          <a:solidFill>
                            <a:schemeClr val="dk1"/>
                          </a:solidFill>
                          <a:latin typeface="Arial Narrow"/>
                          <a:ea typeface="+mn-ea"/>
                          <a:cs typeface="+mn-cs"/>
                        </a:rPr>
                        <a:t>SÍ</a:t>
                      </a:r>
                      <a:endParaRPr lang="es-PE" sz="1200" kern="1200">
                        <a:solidFill>
                          <a:schemeClr val="dk1"/>
                        </a:solidFill>
                        <a:latin typeface="Arial Narrow"/>
                        <a:ea typeface="+mn-ea"/>
                        <a:cs typeface="+mn-cs"/>
                      </a:endParaRPr>
                    </a:p>
                  </a:txBody>
                  <a:tcPr anchor="ctr">
                    <a:solidFill>
                      <a:srgbClr val="E7EAED"/>
                    </a:solidFill>
                  </a:tcPr>
                </a:tc>
                <a:tc>
                  <a:txBody>
                    <a:bodyPr/>
                    <a:lstStyle/>
                    <a:p>
                      <a:pPr marL="0" algn="ctr" defTabSz="914400" rtl="0" eaLnBrk="1" latinLnBrk="0" hangingPunct="1"/>
                      <a:r>
                        <a:rPr lang="es-MX" sz="1200" kern="1200">
                          <a:solidFill>
                            <a:schemeClr val="dk1"/>
                          </a:solidFill>
                          <a:latin typeface="Arial Narrow"/>
                          <a:ea typeface="+mn-ea"/>
                          <a:cs typeface="+mn-cs"/>
                        </a:rPr>
                        <a:t>2020</a:t>
                      </a:r>
                      <a:endParaRPr lang="es-PE" sz="1200" kern="1200">
                        <a:solidFill>
                          <a:schemeClr val="dk1"/>
                        </a:solidFill>
                        <a:latin typeface="Arial Narrow"/>
                        <a:ea typeface="+mn-ea"/>
                        <a:cs typeface="+mn-cs"/>
                      </a:endParaRPr>
                    </a:p>
                  </a:txBody>
                  <a:tcPr anchor="ctr">
                    <a:solidFill>
                      <a:srgbClr val="E7EAED"/>
                    </a:solidFill>
                  </a:tcPr>
                </a:tc>
                <a:tc>
                  <a:txBody>
                    <a:bodyPr/>
                    <a:lstStyle/>
                    <a:p>
                      <a:pPr marL="0" algn="ctr" defTabSz="914400" rtl="0" eaLnBrk="1" latinLnBrk="0" hangingPunct="1"/>
                      <a:r>
                        <a:rPr lang="es-MX" sz="1200" kern="1200">
                          <a:solidFill>
                            <a:schemeClr val="dk1"/>
                          </a:solidFill>
                          <a:latin typeface="Arial Narrow"/>
                          <a:ea typeface="+mn-ea"/>
                          <a:cs typeface="+mn-cs"/>
                        </a:rPr>
                        <a:t>NO</a:t>
                      </a:r>
                      <a:endParaRPr lang="es-PE" sz="1200" kern="1200">
                        <a:solidFill>
                          <a:schemeClr val="dk1"/>
                        </a:solidFill>
                        <a:latin typeface="Arial Narrow"/>
                        <a:ea typeface="+mn-ea"/>
                        <a:cs typeface="+mn-cs"/>
                      </a:endParaRPr>
                    </a:p>
                  </a:txBody>
                  <a:tcPr anchor="ctr">
                    <a:solidFill>
                      <a:srgbClr val="E7EAED"/>
                    </a:solidFill>
                  </a:tcPr>
                </a:tc>
                <a:tc vMerge="1">
                  <a:txBody>
                    <a:bodyPr/>
                    <a:lstStyle/>
                    <a:p>
                      <a:endParaRPr lang="es-PE" sz="1200"/>
                    </a:p>
                  </a:txBody>
                  <a:tcPr anchor="ctr"/>
                </a:tc>
                <a:extLst>
                  <a:ext uri="{0D108BD9-81ED-4DB2-BD59-A6C34878D82A}">
                    <a16:rowId xmlns:a16="http://schemas.microsoft.com/office/drawing/2014/main" val="1274995595"/>
                  </a:ext>
                </a:extLst>
              </a:tr>
              <a:tr h="370840">
                <a:tc>
                  <a:txBody>
                    <a:bodyPr/>
                    <a:lstStyle/>
                    <a:p>
                      <a:pPr algn="ctr"/>
                      <a:r>
                        <a:rPr lang="es-MX" sz="1200">
                          <a:latin typeface="Arial Narrow"/>
                        </a:rPr>
                        <a:t>5</a:t>
                      </a:r>
                      <a:endParaRPr lang="es-PE" sz="1200">
                        <a:latin typeface="Arial Narrow"/>
                      </a:endParaRPr>
                    </a:p>
                  </a:txBody>
                  <a:tcPr anchor="ctr">
                    <a:solidFill>
                      <a:srgbClr val="E7EAED"/>
                    </a:solidFill>
                  </a:tcPr>
                </a:tc>
                <a:tc>
                  <a:txBody>
                    <a:bodyPr/>
                    <a:lstStyle/>
                    <a:p>
                      <a:pPr marL="0" algn="l" defTabSz="914400" rtl="0" eaLnBrk="1" latinLnBrk="0" hangingPunct="1"/>
                      <a:r>
                        <a:rPr lang="es-MX" sz="1200" kern="1200">
                          <a:solidFill>
                            <a:schemeClr val="dk1"/>
                          </a:solidFill>
                          <a:latin typeface="Arial Narrow"/>
                          <a:ea typeface="+mn-ea"/>
                          <a:cs typeface="+mn-cs"/>
                        </a:rPr>
                        <a:t>Educación Primaria</a:t>
                      </a:r>
                      <a:endParaRPr lang="es-PE" sz="1200" kern="1200">
                        <a:solidFill>
                          <a:schemeClr val="dk1"/>
                        </a:solidFill>
                        <a:latin typeface="Arial Narrow"/>
                        <a:ea typeface="+mn-ea"/>
                        <a:cs typeface="+mn-cs"/>
                      </a:endParaRPr>
                    </a:p>
                  </a:txBody>
                  <a:tcPr anchor="ctr">
                    <a:solidFill>
                      <a:srgbClr val="E7EAED"/>
                    </a:solidFill>
                  </a:tcPr>
                </a:tc>
                <a:tc>
                  <a:txBody>
                    <a:bodyPr/>
                    <a:lstStyle/>
                    <a:p>
                      <a:pPr algn="ctr"/>
                      <a:r>
                        <a:rPr lang="es-MX" sz="1200" kern="1200">
                          <a:solidFill>
                            <a:schemeClr val="dk1"/>
                          </a:solidFill>
                          <a:latin typeface="Arial Narrow"/>
                          <a:ea typeface="+mn-ea"/>
                          <a:cs typeface="+mn-cs"/>
                        </a:rPr>
                        <a:t>SINEACE</a:t>
                      </a:r>
                      <a:endParaRPr lang="es-PE" sz="1200" kern="1200">
                        <a:solidFill>
                          <a:schemeClr val="dk1"/>
                        </a:solidFill>
                        <a:latin typeface="Arial Narrow"/>
                        <a:ea typeface="+mn-ea"/>
                        <a:cs typeface="+mn-cs"/>
                      </a:endParaRPr>
                    </a:p>
                  </a:txBody>
                  <a:tcPr anchor="ctr">
                    <a:solidFill>
                      <a:srgbClr val="E7EAED"/>
                    </a:solidFill>
                  </a:tcPr>
                </a:tc>
                <a:tc>
                  <a:txBody>
                    <a:bodyPr/>
                    <a:lstStyle/>
                    <a:p>
                      <a:pPr algn="ctr"/>
                      <a:r>
                        <a:rPr lang="es-MX" sz="1200" kern="1200">
                          <a:solidFill>
                            <a:schemeClr val="dk1"/>
                          </a:solidFill>
                          <a:latin typeface="Arial Narrow"/>
                          <a:ea typeface="+mn-ea"/>
                          <a:cs typeface="+mn-cs"/>
                        </a:rPr>
                        <a:t>SÍ</a:t>
                      </a:r>
                      <a:endParaRPr lang="es-PE" sz="1200" kern="1200">
                        <a:solidFill>
                          <a:schemeClr val="dk1"/>
                        </a:solidFill>
                        <a:latin typeface="Arial Narrow"/>
                        <a:ea typeface="+mn-ea"/>
                        <a:cs typeface="+mn-cs"/>
                      </a:endParaRPr>
                    </a:p>
                  </a:txBody>
                  <a:tcPr anchor="ctr">
                    <a:solidFill>
                      <a:srgbClr val="E7EAED"/>
                    </a:solidFill>
                  </a:tcPr>
                </a:tc>
                <a:tc>
                  <a:txBody>
                    <a:bodyPr/>
                    <a:lstStyle/>
                    <a:p>
                      <a:pPr marL="0" algn="ctr" defTabSz="914400" rtl="0" eaLnBrk="1" latinLnBrk="0" hangingPunct="1"/>
                      <a:r>
                        <a:rPr lang="es-MX" sz="1200" kern="1200">
                          <a:solidFill>
                            <a:schemeClr val="dk1"/>
                          </a:solidFill>
                          <a:latin typeface="Arial Narrow"/>
                          <a:ea typeface="+mn-ea"/>
                          <a:cs typeface="+mn-cs"/>
                        </a:rPr>
                        <a:t>2023</a:t>
                      </a:r>
                      <a:endParaRPr lang="es-PE" sz="1200" kern="1200">
                        <a:solidFill>
                          <a:schemeClr val="dk1"/>
                        </a:solidFill>
                        <a:latin typeface="Arial Narrow"/>
                        <a:ea typeface="+mn-ea"/>
                        <a:cs typeface="+mn-cs"/>
                      </a:endParaRPr>
                    </a:p>
                  </a:txBody>
                  <a:tcPr anchor="ctr">
                    <a:solidFill>
                      <a:srgbClr val="E7EAED"/>
                    </a:solidFill>
                  </a:tcPr>
                </a:tc>
                <a:tc>
                  <a:txBody>
                    <a:bodyPr/>
                    <a:lstStyle/>
                    <a:p>
                      <a:pPr marL="0" algn="ctr" defTabSz="914400" rtl="0" eaLnBrk="1" latinLnBrk="0" hangingPunct="1"/>
                      <a:r>
                        <a:rPr lang="es-MX" sz="1200" kern="1200">
                          <a:solidFill>
                            <a:schemeClr val="dk1"/>
                          </a:solidFill>
                          <a:latin typeface="Arial Narrow"/>
                          <a:ea typeface="+mn-ea"/>
                          <a:cs typeface="+mn-cs"/>
                        </a:rPr>
                        <a:t>NO</a:t>
                      </a:r>
                      <a:endParaRPr lang="es-PE" sz="1200" kern="1200">
                        <a:solidFill>
                          <a:schemeClr val="dk1"/>
                        </a:solidFill>
                        <a:latin typeface="Arial Narrow"/>
                        <a:ea typeface="+mn-ea"/>
                        <a:cs typeface="+mn-cs"/>
                      </a:endParaRPr>
                    </a:p>
                  </a:txBody>
                  <a:tcPr anchor="ctr">
                    <a:solidFill>
                      <a:srgbClr val="E7EAED"/>
                    </a:solidFill>
                  </a:tcPr>
                </a:tc>
                <a:tc vMerge="1">
                  <a:txBody>
                    <a:bodyPr/>
                    <a:lstStyle/>
                    <a:p>
                      <a:endParaRPr lang="es-PE" sz="1200"/>
                    </a:p>
                  </a:txBody>
                  <a:tcPr anchor="ctr"/>
                </a:tc>
                <a:extLst>
                  <a:ext uri="{0D108BD9-81ED-4DB2-BD59-A6C34878D82A}">
                    <a16:rowId xmlns:a16="http://schemas.microsoft.com/office/drawing/2014/main" val="4255192303"/>
                  </a:ext>
                </a:extLst>
              </a:tr>
              <a:tr h="370840">
                <a:tc>
                  <a:txBody>
                    <a:bodyPr/>
                    <a:lstStyle/>
                    <a:p>
                      <a:pPr algn="ctr"/>
                      <a:r>
                        <a:rPr lang="es-MX" sz="1200">
                          <a:latin typeface="Arial Narrow"/>
                        </a:rPr>
                        <a:t>6</a:t>
                      </a:r>
                      <a:endParaRPr lang="es-PE" sz="1200">
                        <a:latin typeface="Arial Narrow"/>
                      </a:endParaRPr>
                    </a:p>
                  </a:txBody>
                  <a:tcPr anchor="ctr">
                    <a:solidFill>
                      <a:srgbClr val="CCD2D8"/>
                    </a:solidFill>
                  </a:tcPr>
                </a:tc>
                <a:tc>
                  <a:txBody>
                    <a:bodyPr/>
                    <a:lstStyle/>
                    <a:p>
                      <a:pPr marL="0" algn="l" defTabSz="914400" rtl="0" eaLnBrk="1" fontAlgn="ctr" latinLnBrk="0" hangingPunct="1"/>
                      <a:r>
                        <a:rPr lang="es-PE" sz="1200" kern="1200">
                          <a:solidFill>
                            <a:schemeClr val="dk1"/>
                          </a:solidFill>
                          <a:latin typeface="Arial Narrow"/>
                          <a:ea typeface="+mn-ea"/>
                          <a:cs typeface="+mn-cs"/>
                        </a:rPr>
                        <a:t>Obstetricia</a:t>
                      </a:r>
                    </a:p>
                  </a:txBody>
                  <a:tcPr marL="9525" marR="9525" marT="9525" marB="0" anchor="ctr">
                    <a:solidFill>
                      <a:srgbClr val="CCD2D8"/>
                    </a:solidFill>
                  </a:tcPr>
                </a:tc>
                <a:tc>
                  <a:txBody>
                    <a:bodyPr/>
                    <a:lstStyle/>
                    <a:p>
                      <a:pPr algn="ctr" fontAlgn="ctr"/>
                      <a:r>
                        <a:rPr lang="es-PE" sz="1200" kern="1200">
                          <a:solidFill>
                            <a:schemeClr val="dk1"/>
                          </a:solidFill>
                          <a:latin typeface="Arial Narrow"/>
                          <a:ea typeface="+mn-ea"/>
                          <a:cs typeface="+mn-cs"/>
                        </a:rPr>
                        <a:t>SINEACE</a:t>
                      </a:r>
                    </a:p>
                  </a:txBody>
                  <a:tcPr marL="9525" marR="9525" marT="9525" marB="0" anchor="ctr">
                    <a:solidFill>
                      <a:srgbClr val="CCD2D8"/>
                    </a:solidFill>
                  </a:tcPr>
                </a:tc>
                <a:tc>
                  <a:txBody>
                    <a:bodyPr/>
                    <a:lstStyle/>
                    <a:p>
                      <a:pPr algn="ctr" fontAlgn="ctr"/>
                      <a:r>
                        <a:rPr lang="es-PE" sz="1200" kern="1200">
                          <a:solidFill>
                            <a:schemeClr val="dk1"/>
                          </a:solidFill>
                          <a:latin typeface="Arial Narrow"/>
                          <a:ea typeface="+mn-ea"/>
                          <a:cs typeface="+mn-cs"/>
                        </a:rPr>
                        <a:t>SÍ</a:t>
                      </a:r>
                    </a:p>
                  </a:txBody>
                  <a:tcPr marL="9525" marR="9525" marT="9525" marB="0" anchor="ctr">
                    <a:solidFill>
                      <a:srgbClr val="CCD2D8"/>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2024</a:t>
                      </a:r>
                    </a:p>
                  </a:txBody>
                  <a:tcPr marL="9525" marR="9525" marT="9525" marB="0" anchor="ctr">
                    <a:solidFill>
                      <a:srgbClr val="CCD2D8"/>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SÍ</a:t>
                      </a:r>
                    </a:p>
                  </a:txBody>
                  <a:tcPr marL="9525" marR="9525" marT="9525" marB="0" anchor="ctr">
                    <a:solidFill>
                      <a:srgbClr val="CCD2D8"/>
                    </a:solidFill>
                  </a:tcPr>
                </a:tc>
                <a:tc rowSpan="3">
                  <a:txBody>
                    <a:bodyPr/>
                    <a:lstStyle/>
                    <a:p>
                      <a:r>
                        <a:rPr lang="es-MX" sz="1200">
                          <a:latin typeface="Arial Narrow"/>
                        </a:rPr>
                        <a:t>1. CMC DECANATO</a:t>
                      </a:r>
                    </a:p>
                    <a:p>
                      <a:r>
                        <a:rPr lang="es-MX" sz="1200">
                          <a:latin typeface="Arial Narrow"/>
                        </a:rPr>
                        <a:t>2. CMC DEP. ACADÉMICO</a:t>
                      </a:r>
                    </a:p>
                    <a:p>
                      <a:pPr marL="0" algn="l" defTabSz="914400" rtl="0" eaLnBrk="1" latinLnBrk="0" hangingPunct="1"/>
                      <a:r>
                        <a:rPr lang="es-MX" sz="1200" b="1" kern="1200">
                          <a:solidFill>
                            <a:srgbClr val="0070C0"/>
                          </a:solidFill>
                          <a:latin typeface="Arial Narrow"/>
                          <a:ea typeface="+mn-ea"/>
                          <a:cs typeface="+mn-cs"/>
                        </a:rPr>
                        <a:t>3. CMC DIR. ESCUELA (NIVELES DE LOGRO A PARTIR DE JUNIO)</a:t>
                      </a:r>
                    </a:p>
                    <a:p>
                      <a:pPr marL="0" algn="l" defTabSz="914400" rtl="0" eaLnBrk="1" latinLnBrk="0" hangingPunct="1"/>
                      <a:r>
                        <a:rPr lang="es-MX" sz="1200" b="1" kern="1200">
                          <a:solidFill>
                            <a:srgbClr val="0070C0"/>
                          </a:solidFill>
                          <a:latin typeface="Arial Narrow"/>
                          <a:ea typeface="+mn-ea"/>
                          <a:cs typeface="+mn-cs"/>
                        </a:rPr>
                        <a:t>4. CMC INVESTIGACIÓN (NIVELES DE LOGRO A PARTIR DE JUNIO)</a:t>
                      </a:r>
                    </a:p>
                    <a:p>
                      <a:r>
                        <a:rPr lang="es-MX" sz="1200">
                          <a:latin typeface="Arial Narrow"/>
                        </a:rPr>
                        <a:t>5. CMC RESP. SOCIAL, BIENESTAR Y TUTORÍA</a:t>
                      </a:r>
                    </a:p>
                    <a:p>
                      <a:r>
                        <a:rPr lang="es-MX" sz="1200">
                          <a:latin typeface="Arial Narrow"/>
                        </a:rPr>
                        <a:t>6. CMC SEG. AL EGRESADO</a:t>
                      </a:r>
                      <a:endParaRPr lang="es-PE" sz="1200">
                        <a:latin typeface="Arial Narrow"/>
                      </a:endParaRPr>
                    </a:p>
                  </a:txBody>
                  <a:tcPr anchor="ctr">
                    <a:solidFill>
                      <a:srgbClr val="CCD2D8"/>
                    </a:solidFill>
                  </a:tcPr>
                </a:tc>
                <a:extLst>
                  <a:ext uri="{0D108BD9-81ED-4DB2-BD59-A6C34878D82A}">
                    <a16:rowId xmlns:a16="http://schemas.microsoft.com/office/drawing/2014/main" val="1121399790"/>
                  </a:ext>
                </a:extLst>
              </a:tr>
              <a:tr h="370840">
                <a:tc>
                  <a:txBody>
                    <a:bodyPr/>
                    <a:lstStyle/>
                    <a:p>
                      <a:pPr algn="ctr"/>
                      <a:r>
                        <a:rPr lang="es-MX" sz="1200">
                          <a:latin typeface="Arial Narrow"/>
                        </a:rPr>
                        <a:t>7</a:t>
                      </a:r>
                      <a:endParaRPr lang="es-PE" sz="1200">
                        <a:latin typeface="Arial Narrow"/>
                      </a:endParaRPr>
                    </a:p>
                  </a:txBody>
                  <a:tcPr anchor="ctr">
                    <a:solidFill>
                      <a:srgbClr val="CCD2D8"/>
                    </a:solidFill>
                  </a:tcPr>
                </a:tc>
                <a:tc>
                  <a:txBody>
                    <a:bodyPr/>
                    <a:lstStyle/>
                    <a:p>
                      <a:pPr marL="0" algn="l" defTabSz="914400" rtl="0" eaLnBrk="1" fontAlgn="ctr" latinLnBrk="0" hangingPunct="1"/>
                      <a:r>
                        <a:rPr lang="es-MX" sz="1200" kern="1200">
                          <a:solidFill>
                            <a:schemeClr val="dk1"/>
                          </a:solidFill>
                          <a:latin typeface="Arial Narrow"/>
                          <a:ea typeface="+mn-ea"/>
                          <a:cs typeface="+mn-cs"/>
                        </a:rPr>
                        <a:t>Biología, Química y Ciencia del Ambiente</a:t>
                      </a:r>
                    </a:p>
                  </a:txBody>
                  <a:tcPr marL="9525" marR="9525" marT="9525" marB="0" anchor="ctr">
                    <a:solidFill>
                      <a:srgbClr val="CCD2D8"/>
                    </a:solidFill>
                  </a:tcPr>
                </a:tc>
                <a:tc>
                  <a:txBody>
                    <a:bodyPr/>
                    <a:lstStyle/>
                    <a:p>
                      <a:pPr algn="ctr" fontAlgn="ctr"/>
                      <a:r>
                        <a:rPr lang="es-PE" sz="1200" kern="1200">
                          <a:solidFill>
                            <a:schemeClr val="dk1"/>
                          </a:solidFill>
                          <a:latin typeface="Arial Narrow"/>
                          <a:ea typeface="+mn-ea"/>
                          <a:cs typeface="+mn-cs"/>
                        </a:rPr>
                        <a:t>SINEACE</a:t>
                      </a:r>
                    </a:p>
                  </a:txBody>
                  <a:tcPr marL="9525" marR="9525" marT="9525" marB="0" anchor="ctr">
                    <a:solidFill>
                      <a:srgbClr val="CCD2D8"/>
                    </a:solidFill>
                  </a:tcPr>
                </a:tc>
                <a:tc>
                  <a:txBody>
                    <a:bodyPr/>
                    <a:lstStyle/>
                    <a:p>
                      <a:pPr algn="ctr" fontAlgn="ctr"/>
                      <a:r>
                        <a:rPr lang="es-PE" sz="1200" kern="1200">
                          <a:solidFill>
                            <a:schemeClr val="dk1"/>
                          </a:solidFill>
                          <a:latin typeface="Arial Narrow"/>
                          <a:ea typeface="+mn-ea"/>
                          <a:cs typeface="+mn-cs"/>
                        </a:rPr>
                        <a:t>SÍ</a:t>
                      </a:r>
                    </a:p>
                  </a:txBody>
                  <a:tcPr marL="9525" marR="9525" marT="9525" marB="0" anchor="ctr">
                    <a:solidFill>
                      <a:srgbClr val="CCD2D8"/>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2024</a:t>
                      </a:r>
                    </a:p>
                  </a:txBody>
                  <a:tcPr marL="9525" marR="9525" marT="9525" marB="0" anchor="ctr">
                    <a:solidFill>
                      <a:srgbClr val="CCD2D8"/>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SÍ</a:t>
                      </a:r>
                    </a:p>
                  </a:txBody>
                  <a:tcPr marL="9525" marR="9525" marT="9525" marB="0" anchor="ctr">
                    <a:solidFill>
                      <a:srgbClr val="CCD2D8"/>
                    </a:solidFill>
                  </a:tcPr>
                </a:tc>
                <a:tc vMerge="1">
                  <a:txBody>
                    <a:bodyPr/>
                    <a:lstStyle/>
                    <a:p>
                      <a:endParaRPr lang="es-PE" sz="1200"/>
                    </a:p>
                  </a:txBody>
                  <a:tcPr anchor="ctr"/>
                </a:tc>
                <a:extLst>
                  <a:ext uri="{0D108BD9-81ED-4DB2-BD59-A6C34878D82A}">
                    <a16:rowId xmlns:a16="http://schemas.microsoft.com/office/drawing/2014/main" val="2683918077"/>
                  </a:ext>
                </a:extLst>
              </a:tr>
              <a:tr h="370840">
                <a:tc>
                  <a:txBody>
                    <a:bodyPr/>
                    <a:lstStyle/>
                    <a:p>
                      <a:pPr algn="ctr"/>
                      <a:r>
                        <a:rPr lang="es-MX" sz="1200">
                          <a:latin typeface="Arial Narrow"/>
                        </a:rPr>
                        <a:t>8</a:t>
                      </a:r>
                      <a:endParaRPr lang="es-PE" sz="1200">
                        <a:latin typeface="Arial Narrow"/>
                      </a:endParaRPr>
                    </a:p>
                  </a:txBody>
                  <a:tcPr anchor="ctr">
                    <a:solidFill>
                      <a:srgbClr val="CCD2D8"/>
                    </a:solidFill>
                  </a:tcPr>
                </a:tc>
                <a:tc>
                  <a:txBody>
                    <a:bodyPr/>
                    <a:lstStyle/>
                    <a:p>
                      <a:pPr marL="0" algn="l" defTabSz="914400" rtl="0" eaLnBrk="1" fontAlgn="ctr" latinLnBrk="0" hangingPunct="1"/>
                      <a:r>
                        <a:rPr lang="es-MX" sz="1200" kern="1200">
                          <a:solidFill>
                            <a:schemeClr val="dk1"/>
                          </a:solidFill>
                          <a:latin typeface="Arial Narrow"/>
                          <a:ea typeface="+mn-ea"/>
                          <a:cs typeface="+mn-cs"/>
                        </a:rPr>
                        <a:t>Filosofía, Psicología y Ciencias Sociales</a:t>
                      </a:r>
                    </a:p>
                  </a:txBody>
                  <a:tcPr marL="9525" marR="9525" marT="9525" marB="0" anchor="ctr">
                    <a:solidFill>
                      <a:srgbClr val="CCD2D8"/>
                    </a:solidFill>
                  </a:tcPr>
                </a:tc>
                <a:tc>
                  <a:txBody>
                    <a:bodyPr/>
                    <a:lstStyle/>
                    <a:p>
                      <a:pPr algn="ctr" fontAlgn="ctr"/>
                      <a:r>
                        <a:rPr lang="es-PE" sz="1200" kern="1200">
                          <a:solidFill>
                            <a:schemeClr val="dk1"/>
                          </a:solidFill>
                          <a:latin typeface="Arial Narrow"/>
                          <a:ea typeface="+mn-ea"/>
                          <a:cs typeface="+mn-cs"/>
                        </a:rPr>
                        <a:t>SINEACE</a:t>
                      </a:r>
                    </a:p>
                  </a:txBody>
                  <a:tcPr marL="9525" marR="9525" marT="9525" marB="0" anchor="ctr">
                    <a:solidFill>
                      <a:srgbClr val="CCD2D8"/>
                    </a:solidFill>
                  </a:tcPr>
                </a:tc>
                <a:tc>
                  <a:txBody>
                    <a:bodyPr/>
                    <a:lstStyle/>
                    <a:p>
                      <a:pPr algn="ctr" fontAlgn="ctr"/>
                      <a:r>
                        <a:rPr lang="es-PE" sz="1200" kern="1200">
                          <a:solidFill>
                            <a:schemeClr val="dk1"/>
                          </a:solidFill>
                          <a:latin typeface="Arial Narrow"/>
                          <a:ea typeface="+mn-ea"/>
                          <a:cs typeface="+mn-cs"/>
                        </a:rPr>
                        <a:t>SÍ</a:t>
                      </a:r>
                    </a:p>
                  </a:txBody>
                  <a:tcPr marL="9525" marR="9525" marT="9525" marB="0" anchor="ctr">
                    <a:solidFill>
                      <a:srgbClr val="CCD2D8"/>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2024</a:t>
                      </a:r>
                    </a:p>
                  </a:txBody>
                  <a:tcPr marL="9525" marR="9525" marT="9525" marB="0" anchor="ctr">
                    <a:solidFill>
                      <a:srgbClr val="CCD2D8"/>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SÍ</a:t>
                      </a:r>
                    </a:p>
                  </a:txBody>
                  <a:tcPr marL="9525" marR="9525" marT="9525" marB="0" anchor="ctr">
                    <a:solidFill>
                      <a:srgbClr val="CCD2D8"/>
                    </a:solidFill>
                  </a:tcPr>
                </a:tc>
                <a:tc vMerge="1">
                  <a:txBody>
                    <a:bodyPr/>
                    <a:lstStyle/>
                    <a:p>
                      <a:endParaRPr lang="es-PE" sz="1200"/>
                    </a:p>
                  </a:txBody>
                  <a:tcPr anchor="ctr"/>
                </a:tc>
                <a:extLst>
                  <a:ext uri="{0D108BD9-81ED-4DB2-BD59-A6C34878D82A}">
                    <a16:rowId xmlns:a16="http://schemas.microsoft.com/office/drawing/2014/main" val="3556306482"/>
                  </a:ext>
                </a:extLst>
              </a:tr>
              <a:tr h="370840">
                <a:tc>
                  <a:txBody>
                    <a:bodyPr/>
                    <a:lstStyle/>
                    <a:p>
                      <a:pPr algn="ctr"/>
                      <a:r>
                        <a:rPr lang="es-MX" sz="1200">
                          <a:latin typeface="Arial Narrow"/>
                        </a:rPr>
                        <a:t>9</a:t>
                      </a:r>
                      <a:endParaRPr lang="es-PE" sz="1200">
                        <a:latin typeface="Arial Narrow"/>
                      </a:endParaRPr>
                    </a:p>
                  </a:txBody>
                  <a:tcPr anchor="ctr">
                    <a:solidFill>
                      <a:srgbClr val="E7EAED"/>
                    </a:solidFill>
                  </a:tcPr>
                </a:tc>
                <a:tc>
                  <a:txBody>
                    <a:bodyPr/>
                    <a:lstStyle/>
                    <a:p>
                      <a:pPr marL="0" algn="l" defTabSz="914400" rtl="0" eaLnBrk="1" fontAlgn="ctr" latinLnBrk="0" hangingPunct="1"/>
                      <a:r>
                        <a:rPr lang="es-PE" sz="1200" kern="1200">
                          <a:solidFill>
                            <a:schemeClr val="dk1"/>
                          </a:solidFill>
                          <a:latin typeface="Arial Narrow"/>
                          <a:ea typeface="+mn-ea"/>
                          <a:cs typeface="+mn-cs"/>
                        </a:rPr>
                        <a:t>Educación Física</a:t>
                      </a:r>
                    </a:p>
                  </a:txBody>
                  <a:tcPr marL="9525" marR="9525" marT="9525" marB="0" anchor="ctr">
                    <a:solidFill>
                      <a:srgbClr val="E7EAED"/>
                    </a:solidFill>
                  </a:tcPr>
                </a:tc>
                <a:tc>
                  <a:txBody>
                    <a:bodyPr/>
                    <a:lstStyle/>
                    <a:p>
                      <a:pPr algn="ctr" fontAlgn="ctr"/>
                      <a:r>
                        <a:rPr lang="es-PE" sz="1200" kern="1200">
                          <a:solidFill>
                            <a:schemeClr val="dk1"/>
                          </a:solidFill>
                          <a:latin typeface="Arial Narrow"/>
                          <a:ea typeface="+mn-ea"/>
                          <a:cs typeface="+mn-cs"/>
                        </a:rPr>
                        <a:t>SINEACE</a:t>
                      </a:r>
                    </a:p>
                  </a:txBody>
                  <a:tcPr marL="9525" marR="9525" marT="9525" marB="0" anchor="ctr">
                    <a:solidFill>
                      <a:srgbClr val="E7EAED"/>
                    </a:solidFill>
                  </a:tcPr>
                </a:tc>
                <a:tc>
                  <a:txBody>
                    <a:bodyPr/>
                    <a:lstStyle/>
                    <a:p>
                      <a:pPr algn="ctr" fontAlgn="ctr"/>
                      <a:r>
                        <a:rPr lang="es-PE" sz="1200" kern="1200">
                          <a:solidFill>
                            <a:schemeClr val="dk1"/>
                          </a:solidFill>
                          <a:latin typeface="Arial Narrow"/>
                          <a:ea typeface="+mn-ea"/>
                          <a:cs typeface="+mn-cs"/>
                        </a:rPr>
                        <a:t>SÍ</a:t>
                      </a:r>
                    </a:p>
                  </a:txBody>
                  <a:tcPr marL="9525" marR="9525" marT="9525" marB="0" anchor="ctr">
                    <a:solidFill>
                      <a:srgbClr val="E7EAED"/>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2024</a:t>
                      </a:r>
                    </a:p>
                  </a:txBody>
                  <a:tcPr marL="9525" marR="9525" marT="9525" marB="0" anchor="ctr">
                    <a:solidFill>
                      <a:srgbClr val="E7EAED"/>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SÍ</a:t>
                      </a:r>
                    </a:p>
                  </a:txBody>
                  <a:tcPr marL="9525" marR="9525" marT="9525" marB="0" anchor="ctr">
                    <a:solidFill>
                      <a:srgbClr val="E7EAED"/>
                    </a:solidFill>
                  </a:tcPr>
                </a:tc>
                <a:tc>
                  <a:txBody>
                    <a:bodyPr/>
                    <a:lstStyle/>
                    <a:p>
                      <a:r>
                        <a:rPr lang="es-MX" sz="1200">
                          <a:latin typeface="Arial Narrow"/>
                        </a:rPr>
                        <a:t>1. CMC DECANATO Y  RESP. SOCIAL, BIENESTAR Y TUTORÍA</a:t>
                      </a:r>
                    </a:p>
                    <a:p>
                      <a:r>
                        <a:rPr lang="es-MX" sz="1200">
                          <a:latin typeface="Arial Narrow"/>
                        </a:rPr>
                        <a:t>2. CMC DEP. ACADÉMICO Y SEG. AL EGRESADO</a:t>
                      </a:r>
                    </a:p>
                    <a:p>
                      <a:pPr marL="0" algn="l" defTabSz="914400" rtl="0" eaLnBrk="1" latinLnBrk="0" hangingPunct="1"/>
                      <a:r>
                        <a:rPr lang="es-MX" sz="1200" b="1" kern="1200">
                          <a:solidFill>
                            <a:srgbClr val="0070C0"/>
                          </a:solidFill>
                          <a:latin typeface="Arial Narrow"/>
                          <a:ea typeface="+mn-ea"/>
                          <a:cs typeface="+mn-cs"/>
                        </a:rPr>
                        <a:t>3. CMC DIR. ESCUELA E INVESTIGACIÓN (NIVELES DE LOGRO A PARTIR DE JUNIO)</a:t>
                      </a:r>
                      <a:endParaRPr lang="es-PE" sz="1200" b="1" kern="1200">
                        <a:solidFill>
                          <a:srgbClr val="0070C0"/>
                        </a:solidFill>
                        <a:latin typeface="Arial Narrow"/>
                        <a:ea typeface="+mn-ea"/>
                        <a:cs typeface="+mn-cs"/>
                      </a:endParaRPr>
                    </a:p>
                  </a:txBody>
                  <a:tcPr anchor="ctr">
                    <a:solidFill>
                      <a:srgbClr val="E7EAED"/>
                    </a:solidFill>
                  </a:tcPr>
                </a:tc>
                <a:extLst>
                  <a:ext uri="{0D108BD9-81ED-4DB2-BD59-A6C34878D82A}">
                    <a16:rowId xmlns:a16="http://schemas.microsoft.com/office/drawing/2014/main" val="1030263930"/>
                  </a:ext>
                </a:extLst>
              </a:tr>
              <a:tr h="370840">
                <a:tc>
                  <a:txBody>
                    <a:bodyPr/>
                    <a:lstStyle/>
                    <a:p>
                      <a:pPr algn="ctr"/>
                      <a:r>
                        <a:rPr lang="es-MX" sz="1200">
                          <a:latin typeface="Arial Narrow"/>
                        </a:rPr>
                        <a:t>10</a:t>
                      </a:r>
                      <a:endParaRPr lang="es-PE" sz="1200">
                        <a:latin typeface="Arial Narrow"/>
                      </a:endParaRPr>
                    </a:p>
                  </a:txBody>
                  <a:tcPr anchor="ctr">
                    <a:solidFill>
                      <a:srgbClr val="CCD2D8"/>
                    </a:solidFill>
                  </a:tcPr>
                </a:tc>
                <a:tc>
                  <a:txBody>
                    <a:bodyPr/>
                    <a:lstStyle/>
                    <a:p>
                      <a:pPr marL="0" algn="l" defTabSz="914400" rtl="0" eaLnBrk="1" fontAlgn="ctr" latinLnBrk="0" hangingPunct="1"/>
                      <a:r>
                        <a:rPr lang="es-PE" sz="1200" kern="1200">
                          <a:solidFill>
                            <a:schemeClr val="dk1"/>
                          </a:solidFill>
                          <a:latin typeface="Arial Narrow"/>
                          <a:ea typeface="+mn-ea"/>
                          <a:cs typeface="+mn-cs"/>
                        </a:rPr>
                        <a:t>Educación Inicial</a:t>
                      </a:r>
                    </a:p>
                  </a:txBody>
                  <a:tcPr marL="9525" marR="9525" marT="9525" marB="0" anchor="ctr">
                    <a:solidFill>
                      <a:srgbClr val="CCD2D8"/>
                    </a:solidFill>
                  </a:tcPr>
                </a:tc>
                <a:tc>
                  <a:txBody>
                    <a:bodyPr/>
                    <a:lstStyle/>
                    <a:p>
                      <a:pPr algn="ctr" fontAlgn="ctr"/>
                      <a:r>
                        <a:rPr lang="es-PE" sz="1200" kern="1200">
                          <a:solidFill>
                            <a:schemeClr val="dk1"/>
                          </a:solidFill>
                          <a:latin typeface="Arial Narrow"/>
                          <a:ea typeface="+mn-ea"/>
                          <a:cs typeface="+mn-cs"/>
                        </a:rPr>
                        <a:t>SINEACE</a:t>
                      </a:r>
                    </a:p>
                  </a:txBody>
                  <a:tcPr marL="9525" marR="9525" marT="9525" marB="0" anchor="ctr">
                    <a:solidFill>
                      <a:srgbClr val="CCD2D8"/>
                    </a:solidFill>
                  </a:tcPr>
                </a:tc>
                <a:tc>
                  <a:txBody>
                    <a:bodyPr/>
                    <a:lstStyle/>
                    <a:p>
                      <a:pPr algn="ctr" fontAlgn="ctr"/>
                      <a:r>
                        <a:rPr lang="es-PE" sz="1200" kern="1200">
                          <a:solidFill>
                            <a:schemeClr val="dk1"/>
                          </a:solidFill>
                          <a:latin typeface="Arial Narrow"/>
                          <a:ea typeface="+mn-ea"/>
                          <a:cs typeface="+mn-cs"/>
                        </a:rPr>
                        <a:t>SÍ</a:t>
                      </a:r>
                    </a:p>
                  </a:txBody>
                  <a:tcPr marL="9525" marR="9525" marT="9525" marB="0" anchor="ctr">
                    <a:solidFill>
                      <a:srgbClr val="CCD2D8"/>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2021</a:t>
                      </a:r>
                    </a:p>
                  </a:txBody>
                  <a:tcPr marL="9525" marR="9525" marT="9525" marB="0" anchor="ctr">
                    <a:solidFill>
                      <a:srgbClr val="CCD2D8"/>
                    </a:solidFill>
                  </a:tcPr>
                </a:tc>
                <a:tc>
                  <a:txBody>
                    <a:bodyPr/>
                    <a:lstStyle/>
                    <a:p>
                      <a:pPr marL="0" algn="ctr" defTabSz="914400" rtl="0" eaLnBrk="1" fontAlgn="ctr" latinLnBrk="0" hangingPunct="1"/>
                      <a:r>
                        <a:rPr lang="es-PE" sz="1200" kern="1200">
                          <a:solidFill>
                            <a:schemeClr val="dk1"/>
                          </a:solidFill>
                          <a:latin typeface="Arial Narrow"/>
                          <a:ea typeface="+mn-ea"/>
                          <a:cs typeface="+mn-cs"/>
                        </a:rPr>
                        <a:t>NO</a:t>
                      </a:r>
                    </a:p>
                  </a:txBody>
                  <a:tcPr marL="9525" marR="9525" marT="9525" marB="0" anchor="ctr">
                    <a:solidFill>
                      <a:srgbClr val="CCD2D8"/>
                    </a:solidFill>
                  </a:tcPr>
                </a:tc>
                <a:tc>
                  <a:txBody>
                    <a:bodyPr/>
                    <a:lstStyle/>
                    <a:p>
                      <a:r>
                        <a:rPr lang="es-MX" sz="1200">
                          <a:latin typeface="Arial Narrow"/>
                        </a:rPr>
                        <a:t>1. CMC DECANATO Y  RESP. SOCIAL, BIENESTAR Y TUTORÍA</a:t>
                      </a:r>
                    </a:p>
                    <a:p>
                      <a:r>
                        <a:rPr lang="es-MX" sz="1200">
                          <a:latin typeface="Arial Narrow"/>
                        </a:rPr>
                        <a:t>2. CMC DEP. ACADÉMICO Y SEG. AL EGRESADO</a:t>
                      </a:r>
                    </a:p>
                    <a:p>
                      <a:pPr marL="0" algn="l" defTabSz="914400" rtl="0" eaLnBrk="1" latinLnBrk="0" hangingPunct="1"/>
                      <a:r>
                        <a:rPr lang="es-MX" sz="1200" b="1" kern="1200">
                          <a:solidFill>
                            <a:srgbClr val="0070C0"/>
                          </a:solidFill>
                          <a:latin typeface="Arial Narrow"/>
                          <a:ea typeface="+mn-ea"/>
                          <a:cs typeface="+mn-cs"/>
                        </a:rPr>
                        <a:t>3. CMC DIR. ESCUELA E INVESTIGACIÓN (ADECUACIÓN DEL DISEÑO CURRICULAR HASTA JULIO)</a:t>
                      </a:r>
                      <a:endParaRPr lang="es-PE" sz="1200" b="1" kern="1200">
                        <a:solidFill>
                          <a:srgbClr val="0070C0"/>
                        </a:solidFill>
                        <a:latin typeface="Arial Narrow"/>
                        <a:ea typeface="+mn-ea"/>
                        <a:cs typeface="+mn-cs"/>
                      </a:endParaRPr>
                    </a:p>
                  </a:txBody>
                  <a:tcPr anchor="ctr">
                    <a:solidFill>
                      <a:srgbClr val="CCD2D8"/>
                    </a:solidFill>
                  </a:tcPr>
                </a:tc>
                <a:extLst>
                  <a:ext uri="{0D108BD9-81ED-4DB2-BD59-A6C34878D82A}">
                    <a16:rowId xmlns:a16="http://schemas.microsoft.com/office/drawing/2014/main" val="2083323841"/>
                  </a:ext>
                </a:extLst>
              </a:tr>
            </a:tbl>
          </a:graphicData>
        </a:graphic>
      </p:graphicFrame>
    </p:spTree>
    <p:extLst>
      <p:ext uri="{BB962C8B-B14F-4D97-AF65-F5344CB8AC3E}">
        <p14:creationId xmlns:p14="http://schemas.microsoft.com/office/powerpoint/2010/main" val="42198582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D92D5E-DF57-07D9-0D83-D053B6040FA5}"/>
            </a:ext>
          </a:extLst>
        </p:cNvPr>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22AD1B2D-9214-2D50-47C3-FB77E082961F}"/>
              </a:ext>
            </a:extLst>
          </p:cNvPr>
          <p:cNvGraphicFramePr>
            <a:graphicFrameLocks noGrp="1"/>
          </p:cNvGraphicFramePr>
          <p:nvPr/>
        </p:nvGraphicFramePr>
        <p:xfrm>
          <a:off x="261458" y="438082"/>
          <a:ext cx="11669084" cy="5417820"/>
        </p:xfrm>
        <a:graphic>
          <a:graphicData uri="http://schemas.openxmlformats.org/drawingml/2006/table">
            <a:tbl>
              <a:tblPr firstRow="1" bandRow="1">
                <a:tableStyleId>{5C22544A-7EE6-4342-B048-85BDC9FD1C3A}</a:tableStyleId>
              </a:tblPr>
              <a:tblGrid>
                <a:gridCol w="344867">
                  <a:extLst>
                    <a:ext uri="{9D8B030D-6E8A-4147-A177-3AD203B41FA5}">
                      <a16:colId xmlns:a16="http://schemas.microsoft.com/office/drawing/2014/main" val="310955243"/>
                    </a:ext>
                  </a:extLst>
                </a:gridCol>
                <a:gridCol w="1742187">
                  <a:extLst>
                    <a:ext uri="{9D8B030D-6E8A-4147-A177-3AD203B41FA5}">
                      <a16:colId xmlns:a16="http://schemas.microsoft.com/office/drawing/2014/main" val="1233512017"/>
                    </a:ext>
                  </a:extLst>
                </a:gridCol>
                <a:gridCol w="820350">
                  <a:extLst>
                    <a:ext uri="{9D8B030D-6E8A-4147-A177-3AD203B41FA5}">
                      <a16:colId xmlns:a16="http://schemas.microsoft.com/office/drawing/2014/main" val="1335395278"/>
                    </a:ext>
                  </a:extLst>
                </a:gridCol>
                <a:gridCol w="1006409">
                  <a:extLst>
                    <a:ext uri="{9D8B030D-6E8A-4147-A177-3AD203B41FA5}">
                      <a16:colId xmlns:a16="http://schemas.microsoft.com/office/drawing/2014/main" val="1614208051"/>
                    </a:ext>
                  </a:extLst>
                </a:gridCol>
                <a:gridCol w="888008">
                  <a:extLst>
                    <a:ext uri="{9D8B030D-6E8A-4147-A177-3AD203B41FA5}">
                      <a16:colId xmlns:a16="http://schemas.microsoft.com/office/drawing/2014/main" val="4023710006"/>
                    </a:ext>
                  </a:extLst>
                </a:gridCol>
                <a:gridCol w="1074067">
                  <a:extLst>
                    <a:ext uri="{9D8B030D-6E8A-4147-A177-3AD203B41FA5}">
                      <a16:colId xmlns:a16="http://schemas.microsoft.com/office/drawing/2014/main" val="83262624"/>
                    </a:ext>
                  </a:extLst>
                </a:gridCol>
                <a:gridCol w="5793196">
                  <a:extLst>
                    <a:ext uri="{9D8B030D-6E8A-4147-A177-3AD203B41FA5}">
                      <a16:colId xmlns:a16="http://schemas.microsoft.com/office/drawing/2014/main" val="28502904"/>
                    </a:ext>
                  </a:extLst>
                </a:gridCol>
              </a:tblGrid>
              <a:tr h="370840">
                <a:tc>
                  <a:txBody>
                    <a:bodyPr/>
                    <a:lstStyle/>
                    <a:p>
                      <a:pPr algn="ctr"/>
                      <a:r>
                        <a:rPr lang="es-MX" sz="1050" err="1">
                          <a:latin typeface="Arial Narrow" panose="020B0606020202030204" pitchFamily="34" charset="0"/>
                        </a:rPr>
                        <a:t>N°</a:t>
                      </a:r>
                      <a:endParaRPr lang="es-PE" sz="1050">
                        <a:latin typeface="Arial Narrow" panose="020B0606020202030204" pitchFamily="34" charset="0"/>
                      </a:endParaRPr>
                    </a:p>
                  </a:txBody>
                  <a:tcPr anchor="ctr"/>
                </a:tc>
                <a:tc>
                  <a:txBody>
                    <a:bodyPr/>
                    <a:lstStyle/>
                    <a:p>
                      <a:pPr algn="ctr"/>
                      <a:r>
                        <a:rPr lang="es-MX" sz="1050">
                          <a:latin typeface="Arial Narrow"/>
                        </a:rPr>
                        <a:t>CARRERA PROFESIONAL</a:t>
                      </a:r>
                      <a:endParaRPr lang="es-PE" sz="1050">
                        <a:latin typeface="Arial Narrow"/>
                      </a:endParaRPr>
                    </a:p>
                  </a:txBody>
                  <a:tcPr anchor="ctr"/>
                </a:tc>
                <a:tc>
                  <a:txBody>
                    <a:bodyPr/>
                    <a:lstStyle/>
                    <a:p>
                      <a:pPr algn="ctr"/>
                      <a:r>
                        <a:rPr lang="es-MX" sz="1050">
                          <a:latin typeface="Arial Narrow"/>
                        </a:rPr>
                        <a:t>MODELO DE CALIDAD</a:t>
                      </a:r>
                      <a:endParaRPr lang="es-PE" sz="1050">
                        <a:latin typeface="Arial Narrow"/>
                      </a:endParaRPr>
                    </a:p>
                  </a:txBody>
                  <a:tcPr anchor="ctr"/>
                </a:tc>
                <a:tc>
                  <a:txBody>
                    <a:bodyPr/>
                    <a:lstStyle/>
                    <a:p>
                      <a:pPr algn="ctr"/>
                      <a:r>
                        <a:rPr lang="es-MX" sz="1050">
                          <a:latin typeface="Arial Narrow"/>
                        </a:rPr>
                        <a:t>TIENE DISEÑO CURRICULAR</a:t>
                      </a:r>
                      <a:endParaRPr lang="es-PE" sz="1050">
                        <a:latin typeface="Arial Narrow"/>
                      </a:endParaRPr>
                    </a:p>
                  </a:txBody>
                  <a:tcPr anchor="ctr"/>
                </a:tc>
                <a:tc>
                  <a:txBody>
                    <a:bodyPr/>
                    <a:lstStyle/>
                    <a:p>
                      <a:pPr algn="ctr"/>
                      <a:r>
                        <a:rPr lang="es-MX" sz="1050">
                          <a:latin typeface="Arial Narrow"/>
                        </a:rPr>
                        <a:t>AÑO DE IMPLEMENTACIÓN</a:t>
                      </a:r>
                      <a:endParaRPr lang="es-PE" sz="1050">
                        <a:latin typeface="Arial Narrow"/>
                      </a:endParaRPr>
                    </a:p>
                  </a:txBody>
                  <a:tcPr anchor="ctr"/>
                </a:tc>
                <a:tc>
                  <a:txBody>
                    <a:bodyPr/>
                    <a:lstStyle/>
                    <a:p>
                      <a:pPr algn="ctr"/>
                      <a:r>
                        <a:rPr lang="es-MX" sz="1050">
                          <a:latin typeface="Arial Narrow"/>
                        </a:rPr>
                        <a:t>ADECUADO AL MODELO EDUCATIVO</a:t>
                      </a:r>
                      <a:endParaRPr lang="es-PE" sz="1050">
                        <a:latin typeface="Arial Narrow"/>
                      </a:endParaRPr>
                    </a:p>
                  </a:txBody>
                  <a:tcPr anchor="ctr"/>
                </a:tc>
                <a:tc>
                  <a:txBody>
                    <a:bodyPr/>
                    <a:lstStyle/>
                    <a:p>
                      <a:pPr algn="ctr"/>
                      <a:r>
                        <a:rPr lang="es-MX" sz="1050">
                          <a:latin typeface="Arial Narrow"/>
                        </a:rPr>
                        <a:t>PROPUESTA DE CONFORMACIÓN DE CMC</a:t>
                      </a:r>
                      <a:endParaRPr lang="es-PE" sz="1050">
                        <a:latin typeface="Arial Narrow"/>
                      </a:endParaRPr>
                    </a:p>
                  </a:txBody>
                  <a:tcPr anchor="ctr"/>
                </a:tc>
                <a:extLst>
                  <a:ext uri="{0D108BD9-81ED-4DB2-BD59-A6C34878D82A}">
                    <a16:rowId xmlns:a16="http://schemas.microsoft.com/office/drawing/2014/main" val="1323954952"/>
                  </a:ext>
                </a:extLst>
              </a:tr>
              <a:tr h="638302">
                <a:tc>
                  <a:txBody>
                    <a:bodyPr/>
                    <a:lstStyle/>
                    <a:p>
                      <a:pPr algn="ctr"/>
                      <a:r>
                        <a:rPr lang="es-MX" sz="1200">
                          <a:latin typeface="Arial Narrow"/>
                        </a:rPr>
                        <a:t>11</a:t>
                      </a:r>
                      <a:endParaRPr lang="es-PE" sz="1200">
                        <a:latin typeface="Arial Narrow"/>
                      </a:endParaRPr>
                    </a:p>
                  </a:txBody>
                  <a:tcPr anchor="ctr"/>
                </a:tc>
                <a:tc>
                  <a:txBody>
                    <a:bodyPr/>
                    <a:lstStyle/>
                    <a:p>
                      <a:pPr algn="l" fontAlgn="ctr"/>
                      <a:r>
                        <a:rPr lang="es-PE" sz="1200" b="0" i="0" u="none" strike="noStrike">
                          <a:solidFill>
                            <a:srgbClr val="000000"/>
                          </a:solidFill>
                          <a:effectLst/>
                          <a:latin typeface="Arial Narrow"/>
                        </a:rPr>
                        <a:t>Ciencias Contables y Financieras</a:t>
                      </a:r>
                    </a:p>
                  </a:txBody>
                  <a:tcPr marL="9525" marR="9525" marT="9525" marB="0" anchor="ctr"/>
                </a:tc>
                <a:tc>
                  <a:txBody>
                    <a:bodyPr/>
                    <a:lstStyle/>
                    <a:p>
                      <a:pPr algn="ctr" fontAlgn="ctr"/>
                      <a:r>
                        <a:rPr lang="es-PE" sz="1200" b="0" i="0" u="none" strike="noStrike">
                          <a:solidFill>
                            <a:srgbClr val="000000"/>
                          </a:solidFill>
                          <a:effectLst/>
                          <a:latin typeface="Arial Narrow"/>
                        </a:rPr>
                        <a:t>SINEACE</a:t>
                      </a:r>
                    </a:p>
                  </a:txBody>
                  <a:tcPr marL="9525" marR="9525" marT="9525" marB="0" anchor="ctr"/>
                </a:tc>
                <a:tc>
                  <a:txBody>
                    <a:bodyPr/>
                    <a:lstStyle/>
                    <a:p>
                      <a:pPr algn="ctr" fontAlgn="ctr"/>
                      <a:r>
                        <a:rPr lang="es-PE" sz="1200" b="0" i="0" u="none" strike="noStrike">
                          <a:solidFill>
                            <a:srgbClr val="000000"/>
                          </a:solidFill>
                          <a:effectLst/>
                          <a:latin typeface="Arial Narrow"/>
                        </a:rPr>
                        <a:t>NO</a:t>
                      </a:r>
                    </a:p>
                  </a:txBody>
                  <a:tcPr marL="9525" marR="9525" marT="9525" marB="0" anchor="ctr"/>
                </a:tc>
                <a:tc>
                  <a:txBody>
                    <a:bodyPr/>
                    <a:lstStyle/>
                    <a:p>
                      <a:pPr algn="ctr" fontAlgn="ctr"/>
                      <a:r>
                        <a:rPr lang="es-PE" sz="1200" b="0" i="0" u="none" strike="noStrike">
                          <a:solidFill>
                            <a:srgbClr val="000000"/>
                          </a:solidFill>
                          <a:effectLst/>
                          <a:latin typeface="Arial Narrow"/>
                        </a:rPr>
                        <a:t>-</a:t>
                      </a:r>
                    </a:p>
                  </a:txBody>
                  <a:tcPr marL="9525" marR="9525" marT="9525" marB="0" anchor="ctr"/>
                </a:tc>
                <a:tc>
                  <a:txBody>
                    <a:bodyPr/>
                    <a:lstStyle/>
                    <a:p>
                      <a:pPr algn="ctr" fontAlgn="ctr"/>
                      <a:r>
                        <a:rPr lang="es-PE" sz="1200" b="0" i="0" u="none" strike="noStrike">
                          <a:solidFill>
                            <a:srgbClr val="000000"/>
                          </a:solidFill>
                          <a:effectLst/>
                          <a:latin typeface="Arial Narrow"/>
                        </a:rPr>
                        <a:t>-</a:t>
                      </a:r>
                    </a:p>
                  </a:txBody>
                  <a:tcPr marL="9525" marR="9525" marT="9525" marB="0" anchor="ctr"/>
                </a:tc>
                <a:tc>
                  <a:txBody>
                    <a:bodyPr/>
                    <a:lstStyle/>
                    <a:p>
                      <a:r>
                        <a:rPr lang="es-MX" sz="1200">
                          <a:latin typeface="Arial Narrow"/>
                        </a:rPr>
                        <a:t>1. CMC DECANATO</a:t>
                      </a:r>
                    </a:p>
                    <a:p>
                      <a:r>
                        <a:rPr lang="es-MX" sz="1200">
                          <a:latin typeface="Arial Narrow"/>
                        </a:rPr>
                        <a:t>2. CMC DEP. ACADÉMICO</a:t>
                      </a:r>
                    </a:p>
                    <a:p>
                      <a:pPr marL="0" algn="l" defTabSz="914400" rtl="0" eaLnBrk="1" latinLnBrk="0" hangingPunct="1"/>
                      <a:r>
                        <a:rPr lang="es-MX" sz="1200" b="1" kern="1200">
                          <a:solidFill>
                            <a:srgbClr val="0070C0"/>
                          </a:solidFill>
                          <a:latin typeface="Arial Narrow"/>
                          <a:ea typeface="+mn-ea"/>
                          <a:cs typeface="+mn-cs"/>
                        </a:rPr>
                        <a:t>3. CMC DIR. ESCUELA (DISEÑO CURRICULAR HASTA JULIO)</a:t>
                      </a:r>
                    </a:p>
                    <a:p>
                      <a:pPr marL="0" algn="l" defTabSz="914400" rtl="0" eaLnBrk="1" latinLnBrk="0" hangingPunct="1"/>
                      <a:r>
                        <a:rPr lang="es-MX" sz="1200" b="1" kern="1200">
                          <a:solidFill>
                            <a:srgbClr val="0070C0"/>
                          </a:solidFill>
                          <a:latin typeface="Arial Narrow"/>
                          <a:ea typeface="+mn-ea"/>
                          <a:cs typeface="+mn-cs"/>
                        </a:rPr>
                        <a:t>4. CMC INVESTIGACIÓN (DISEÑO CURRICULAR HASTA JULIO)</a:t>
                      </a:r>
                    </a:p>
                    <a:p>
                      <a:r>
                        <a:rPr lang="es-MX" sz="1200">
                          <a:latin typeface="Arial Narrow"/>
                        </a:rPr>
                        <a:t>5. CMC RESP. SOCIAL Y BIENESTAR </a:t>
                      </a:r>
                    </a:p>
                    <a:p>
                      <a:r>
                        <a:rPr lang="es-MX" sz="1200">
                          <a:latin typeface="Arial Narrow"/>
                        </a:rPr>
                        <a:t>6. CMC  TUTORÍA</a:t>
                      </a:r>
                    </a:p>
                    <a:p>
                      <a:r>
                        <a:rPr lang="es-MX" sz="1200">
                          <a:latin typeface="Arial Narrow"/>
                        </a:rPr>
                        <a:t>7. CMC SEG. AL EGRESADO</a:t>
                      </a:r>
                      <a:endParaRPr lang="es-PE" sz="1200">
                        <a:latin typeface="Arial Narrow"/>
                      </a:endParaRPr>
                    </a:p>
                  </a:txBody>
                  <a:tcPr anchor="ctr"/>
                </a:tc>
                <a:extLst>
                  <a:ext uri="{0D108BD9-81ED-4DB2-BD59-A6C34878D82A}">
                    <a16:rowId xmlns:a16="http://schemas.microsoft.com/office/drawing/2014/main" val="621218245"/>
                  </a:ext>
                </a:extLst>
              </a:tr>
              <a:tr h="638302">
                <a:tc>
                  <a:txBody>
                    <a:bodyPr/>
                    <a:lstStyle/>
                    <a:p>
                      <a:pPr algn="ctr"/>
                      <a:r>
                        <a:rPr lang="es-MX" sz="1200">
                          <a:latin typeface="Arial Narrow"/>
                        </a:rPr>
                        <a:t>12</a:t>
                      </a:r>
                      <a:endParaRPr lang="es-PE" sz="1200">
                        <a:latin typeface="Arial Narrow"/>
                      </a:endParaRPr>
                    </a:p>
                  </a:txBody>
                  <a:tcPr anchor="ctr">
                    <a:solidFill>
                      <a:srgbClr val="E7EAED"/>
                    </a:solidFill>
                  </a:tcPr>
                </a:tc>
                <a:tc>
                  <a:txBody>
                    <a:bodyPr/>
                    <a:lstStyle/>
                    <a:p>
                      <a:pPr algn="l" fontAlgn="ctr"/>
                      <a:r>
                        <a:rPr lang="es-PE" sz="1200" b="0" i="0" u="none" strike="noStrike">
                          <a:solidFill>
                            <a:srgbClr val="000000"/>
                          </a:solidFill>
                          <a:effectLst/>
                          <a:latin typeface="Arial Narrow"/>
                        </a:rPr>
                        <a:t>Sociología</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SINEACE</a:t>
                      </a:r>
                    </a:p>
                  </a:txBody>
                  <a:tcPr marL="9525" marR="9525" marT="9525" marB="0" anchor="ctr">
                    <a:solidFill>
                      <a:srgbClr val="E7EAED"/>
                    </a:solidFill>
                  </a:tcPr>
                </a:tc>
                <a:tc>
                  <a:txBody>
                    <a:bodyPr/>
                    <a:lstStyle/>
                    <a:p>
                      <a:pPr algn="ctr" fontAlgn="ctr"/>
                      <a:r>
                        <a:rPr lang="es-PE" sz="1200" b="0" i="0" u="none" strike="noStrike" dirty="0">
                          <a:solidFill>
                            <a:srgbClr val="000000"/>
                          </a:solidFill>
                          <a:effectLst/>
                          <a:latin typeface="Arial Narrow"/>
                        </a:rPr>
                        <a:t>NO</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E7EAED"/>
                    </a:solidFill>
                  </a:tcPr>
                </a:tc>
                <a:tc>
                  <a:txBody>
                    <a:bodyPr/>
                    <a:lstStyle/>
                    <a:p>
                      <a:pPr algn="ctr" fontAlgn="ctr"/>
                      <a:r>
                        <a:rPr lang="es-PE" sz="1200" b="0" i="0" u="none" strike="noStrike" dirty="0">
                          <a:solidFill>
                            <a:srgbClr val="000000"/>
                          </a:solidFill>
                          <a:effectLst/>
                          <a:latin typeface="Arial Narrow"/>
                        </a:rPr>
                        <a:t>-</a:t>
                      </a:r>
                    </a:p>
                  </a:txBody>
                  <a:tcPr marL="9525" marR="9525" marT="9525" marB="0" anchor="ctr">
                    <a:solidFill>
                      <a:srgbClr val="E7EAED"/>
                    </a:solidFill>
                  </a:tcPr>
                </a:tc>
                <a:tc rowSpan="2">
                  <a:txBody>
                    <a:bodyPr/>
                    <a:lstStyle/>
                    <a:p>
                      <a:r>
                        <a:rPr lang="es-PE" sz="1200" dirty="0">
                          <a:latin typeface="Arial Narrow"/>
                        </a:rPr>
                        <a:t>1. CMC DECANATO</a:t>
                      </a:r>
                    </a:p>
                    <a:p>
                      <a:r>
                        <a:rPr lang="es-PE" sz="1200" dirty="0">
                          <a:latin typeface="Arial Narrow"/>
                        </a:rPr>
                        <a:t>2. CMC DEP. ACADÉMICO</a:t>
                      </a:r>
                    </a:p>
                    <a:p>
                      <a:pPr marL="0" algn="l" defTabSz="914400" rtl="0" eaLnBrk="1" latinLnBrk="0" hangingPunct="1"/>
                      <a:r>
                        <a:rPr lang="es-PE" sz="1200" b="1" kern="1200" dirty="0">
                          <a:solidFill>
                            <a:srgbClr val="0070C0"/>
                          </a:solidFill>
                          <a:latin typeface="Arial Narrow"/>
                          <a:ea typeface="+mn-ea"/>
                          <a:cs typeface="+mn-cs"/>
                        </a:rPr>
                        <a:t>3. CMC DIR. ESCUELA SOCIOLOGÍA (DISEÑO CURRICULAR HASTA JULIO)</a:t>
                      </a:r>
                    </a:p>
                    <a:p>
                      <a:pPr marL="0" algn="l" defTabSz="914400" rtl="0" eaLnBrk="1" latinLnBrk="0" hangingPunct="1"/>
                      <a:r>
                        <a:rPr lang="es-PE" sz="1200" b="1" kern="1200" dirty="0">
                          <a:solidFill>
                            <a:srgbClr val="0070C0"/>
                          </a:solidFill>
                          <a:latin typeface="Arial Narrow"/>
                          <a:ea typeface="+mn-ea"/>
                          <a:cs typeface="+mn-cs"/>
                        </a:rPr>
                        <a:t>4. CMC DIR. ESCUELA CS. COM. SOCIAL (DISEÑO CURRICULAR HASTA JULIO)</a:t>
                      </a:r>
                    </a:p>
                    <a:p>
                      <a:pPr marL="0" algn="l" rtl="0" eaLnBrk="1" latinLnBrk="0" hangingPunct="1"/>
                      <a:r>
                        <a:rPr lang="es-PE" sz="1200" b="1" kern="1200" dirty="0">
                          <a:solidFill>
                            <a:srgbClr val="0070C0"/>
                          </a:solidFill>
                          <a:latin typeface="Arial Narrow"/>
                          <a:ea typeface="+mn-ea"/>
                          <a:cs typeface="+mn-cs"/>
                        </a:rPr>
                        <a:t>5. CMC INVESTIGACIÓN (DISEÑO CURRICULAR DE COM. SOCIAL HASTA JULIO) </a:t>
                      </a:r>
                    </a:p>
                    <a:p>
                      <a:r>
                        <a:rPr lang="es-PE" sz="1200" dirty="0">
                          <a:latin typeface="Arial Narrow"/>
                        </a:rPr>
                        <a:t>6. CMC RESP. SOCIAL Y BIENESTAR </a:t>
                      </a:r>
                    </a:p>
                    <a:p>
                      <a:r>
                        <a:rPr lang="es-PE" sz="1200" dirty="0">
                          <a:latin typeface="Arial Narrow"/>
                        </a:rPr>
                        <a:t>7. CMC  TUTORÍA</a:t>
                      </a:r>
                    </a:p>
                    <a:p>
                      <a:r>
                        <a:rPr lang="es-PE" sz="1200" dirty="0">
                          <a:latin typeface="Arial Narrow"/>
                        </a:rPr>
                        <a:t>8. CMC SEG. AL EGRESADO SOCIOLOGÍA</a:t>
                      </a:r>
                    </a:p>
                    <a:p>
                      <a:r>
                        <a:rPr lang="es-PE" sz="1200" dirty="0">
                          <a:latin typeface="Arial Narrow"/>
                        </a:rPr>
                        <a:t>9. CMC SEG. AL EGRESADO  CS. COM. SOCIAL</a:t>
                      </a:r>
                    </a:p>
                  </a:txBody>
                  <a:tcPr anchor="ctr">
                    <a:solidFill>
                      <a:srgbClr val="E7EAED"/>
                    </a:solidFill>
                  </a:tcPr>
                </a:tc>
                <a:extLst>
                  <a:ext uri="{0D108BD9-81ED-4DB2-BD59-A6C34878D82A}">
                    <a16:rowId xmlns:a16="http://schemas.microsoft.com/office/drawing/2014/main" val="179965944"/>
                  </a:ext>
                </a:extLst>
              </a:tr>
              <a:tr h="370840">
                <a:tc>
                  <a:txBody>
                    <a:bodyPr/>
                    <a:lstStyle/>
                    <a:p>
                      <a:pPr algn="ctr"/>
                      <a:r>
                        <a:rPr lang="es-MX" sz="1200">
                          <a:latin typeface="Arial Narrow"/>
                        </a:rPr>
                        <a:t>13</a:t>
                      </a:r>
                      <a:endParaRPr lang="es-PE" sz="1200">
                        <a:latin typeface="Arial Narrow"/>
                      </a:endParaRPr>
                    </a:p>
                  </a:txBody>
                  <a:tcPr anchor="ctr">
                    <a:solidFill>
                      <a:srgbClr val="E7EAED"/>
                    </a:solidFill>
                  </a:tcPr>
                </a:tc>
                <a:tc>
                  <a:txBody>
                    <a:bodyPr/>
                    <a:lstStyle/>
                    <a:p>
                      <a:pPr algn="l" fontAlgn="ctr"/>
                      <a:r>
                        <a:rPr lang="es-MX" sz="1200" b="0" i="0" u="none" strike="noStrike">
                          <a:solidFill>
                            <a:srgbClr val="000000"/>
                          </a:solidFill>
                          <a:effectLst/>
                          <a:latin typeface="Arial Narrow"/>
                        </a:rPr>
                        <a:t>Ciencias de la Comunicación Social</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SINEACE</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E7EAED"/>
                    </a:solidFill>
                  </a:tcPr>
                </a:tc>
                <a:tc vMerge="1">
                  <a:txBody>
                    <a:bodyPr/>
                    <a:lstStyle/>
                    <a:p>
                      <a:endParaRPr lang="es-PE" sz="1200"/>
                    </a:p>
                  </a:txBody>
                  <a:tcPr anchor="ctr"/>
                </a:tc>
                <a:extLst>
                  <a:ext uri="{0D108BD9-81ED-4DB2-BD59-A6C34878D82A}">
                    <a16:rowId xmlns:a16="http://schemas.microsoft.com/office/drawing/2014/main" val="2124738639"/>
                  </a:ext>
                </a:extLst>
              </a:tr>
              <a:tr h="489817">
                <a:tc>
                  <a:txBody>
                    <a:bodyPr/>
                    <a:lstStyle/>
                    <a:p>
                      <a:pPr algn="ctr"/>
                      <a:r>
                        <a:rPr lang="es-MX" sz="1200">
                          <a:latin typeface="Arial Narrow"/>
                        </a:rPr>
                        <a:t>14</a:t>
                      </a:r>
                      <a:endParaRPr lang="es-PE" sz="1200">
                        <a:latin typeface="Arial Narrow"/>
                      </a:endParaRPr>
                    </a:p>
                  </a:txBody>
                  <a:tcPr anchor="ctr">
                    <a:solidFill>
                      <a:srgbClr val="CCD2D8"/>
                    </a:solidFill>
                  </a:tcPr>
                </a:tc>
                <a:tc>
                  <a:txBody>
                    <a:bodyPr/>
                    <a:lstStyle/>
                    <a:p>
                      <a:pPr algn="l" fontAlgn="ctr"/>
                      <a:r>
                        <a:rPr lang="es-PE" sz="1200" b="0" i="0" u="none" strike="noStrike">
                          <a:solidFill>
                            <a:srgbClr val="000000"/>
                          </a:solidFill>
                          <a:effectLst/>
                          <a:latin typeface="Arial Narrow"/>
                        </a:rPr>
                        <a:t>Enfermería</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SINEACE</a:t>
                      </a:r>
                    </a:p>
                  </a:txBody>
                  <a:tcPr marL="9525" marR="9525" marT="9525" marB="0" anchor="ctr">
                    <a:solidFill>
                      <a:srgbClr val="CCD2D8"/>
                    </a:solidFill>
                  </a:tcPr>
                </a:tc>
                <a:tc>
                  <a:txBody>
                    <a:bodyPr/>
                    <a:lstStyle/>
                    <a:p>
                      <a:pPr algn="ctr" fontAlgn="ctr"/>
                      <a:r>
                        <a:rPr lang="es-PE" sz="1200" b="0" i="0" u="none" strike="noStrike" dirty="0">
                          <a:solidFill>
                            <a:srgbClr val="000000"/>
                          </a:solidFill>
                          <a:effectLst/>
                          <a:latin typeface="Arial Narrow"/>
                        </a:rPr>
                        <a:t>SÍ</a:t>
                      </a:r>
                    </a:p>
                  </a:txBody>
                  <a:tcPr marL="9525" marR="9525" marT="9525" marB="0" anchor="ctr">
                    <a:solidFill>
                      <a:srgbClr val="CCD2D8"/>
                    </a:solidFill>
                  </a:tcPr>
                </a:tc>
                <a:tc>
                  <a:txBody>
                    <a:bodyPr/>
                    <a:lstStyle/>
                    <a:p>
                      <a:pPr algn="ctr" fontAlgn="ctr"/>
                      <a:r>
                        <a:rPr lang="es-PE" sz="1200" b="0" i="0" u="none" strike="noStrike" dirty="0">
                          <a:solidFill>
                            <a:srgbClr val="000000"/>
                          </a:solidFill>
                          <a:effectLst/>
                          <a:latin typeface="Arial Narrow"/>
                        </a:rPr>
                        <a:t>2022</a:t>
                      </a:r>
                    </a:p>
                  </a:txBody>
                  <a:tcPr marL="9525" marR="9525" marT="9525" marB="0" anchor="ctr">
                    <a:solidFill>
                      <a:srgbClr val="CCD2D8"/>
                    </a:solidFill>
                  </a:tcPr>
                </a:tc>
                <a:tc>
                  <a:txBody>
                    <a:bodyPr/>
                    <a:lstStyle/>
                    <a:p>
                      <a:pPr algn="ctr" fontAlgn="ctr"/>
                      <a:r>
                        <a:rPr lang="es-PE" sz="1200" b="0" i="0" u="none" strike="noStrike" dirty="0">
                          <a:solidFill>
                            <a:srgbClr val="000000"/>
                          </a:solidFill>
                          <a:effectLst/>
                          <a:latin typeface="Arial Narrow"/>
                        </a:rPr>
                        <a:t>NO</a:t>
                      </a:r>
                    </a:p>
                  </a:txBody>
                  <a:tcPr marL="9525" marR="9525" marT="9525" marB="0" anchor="ctr">
                    <a:solidFill>
                      <a:srgbClr val="CCD2D8"/>
                    </a:solidFill>
                  </a:tcPr>
                </a:tc>
                <a:tc>
                  <a:txBody>
                    <a:bodyPr/>
                    <a:lstStyle/>
                    <a:p>
                      <a:r>
                        <a:rPr lang="es-MX" sz="1200" dirty="0">
                          <a:latin typeface="Arial Narrow"/>
                        </a:rPr>
                        <a:t>1. CMC DECANATO</a:t>
                      </a:r>
                    </a:p>
                    <a:p>
                      <a:r>
                        <a:rPr lang="es-MX" sz="1200" dirty="0">
                          <a:latin typeface="Arial Narrow"/>
                        </a:rPr>
                        <a:t>2. CMC DEP. ACADÉMICO</a:t>
                      </a:r>
                    </a:p>
                    <a:p>
                      <a:pPr marL="0" algn="l" rtl="0" eaLnBrk="1" latinLnBrk="0" hangingPunct="1"/>
                      <a:r>
                        <a:rPr lang="es-MX" sz="1200" b="1" kern="1200" dirty="0">
                          <a:solidFill>
                            <a:srgbClr val="0070C0"/>
                          </a:solidFill>
                          <a:latin typeface="Arial Narrow"/>
                          <a:ea typeface="+mn-ea"/>
                          <a:cs typeface="+mn-cs"/>
                        </a:rPr>
                        <a:t>3. CMC DIR. ESCUELA I (DISEÑO CURRICULAR HASTA JULIO (ACTUALIZACIÓN)) </a:t>
                      </a:r>
                    </a:p>
                    <a:p>
                      <a:pPr marL="0" algn="l" rtl="0" eaLnBrk="1" latinLnBrk="0" hangingPunct="1"/>
                      <a:r>
                        <a:rPr lang="es-MX" sz="1200" b="1" kern="1200" dirty="0">
                          <a:solidFill>
                            <a:srgbClr val="0070C0"/>
                          </a:solidFill>
                          <a:latin typeface="Arial Narrow"/>
                          <a:ea typeface="+mn-ea"/>
                          <a:cs typeface="+mn-cs"/>
                        </a:rPr>
                        <a:t>4. CMC DIR. ESCUELA II (DISEÑO CURRICULAR HASTA JULIO (INSTRUMENTOS DE EVALUACIÓN)) </a:t>
                      </a:r>
                    </a:p>
                    <a:p>
                      <a:pPr marL="0" algn="l" defTabSz="914400" rtl="0" eaLnBrk="1" latinLnBrk="0" hangingPunct="1"/>
                      <a:r>
                        <a:rPr lang="es-MX" sz="1200" b="1" kern="1200" dirty="0">
                          <a:solidFill>
                            <a:srgbClr val="0070C0"/>
                          </a:solidFill>
                          <a:latin typeface="Arial Narrow"/>
                          <a:ea typeface="+mn-ea"/>
                          <a:cs typeface="+mn-cs"/>
                        </a:rPr>
                        <a:t>5. CMC INVESTIGACIÓN (DISEÑO CURRICULAR HASTA JULIO)</a:t>
                      </a:r>
                    </a:p>
                    <a:p>
                      <a:r>
                        <a:rPr lang="es-MX" sz="1200" dirty="0">
                          <a:latin typeface="Arial Narrow"/>
                        </a:rPr>
                        <a:t>6. CMC RESP. SOCIAL Y BIENESTAR </a:t>
                      </a:r>
                    </a:p>
                    <a:p>
                      <a:r>
                        <a:rPr lang="es-MX" sz="1200" dirty="0">
                          <a:latin typeface="Arial Narrow"/>
                        </a:rPr>
                        <a:t>7. CMC  TUTORÍA</a:t>
                      </a:r>
                    </a:p>
                    <a:p>
                      <a:r>
                        <a:rPr lang="es-MX" sz="1200" dirty="0">
                          <a:latin typeface="Arial Narrow"/>
                        </a:rPr>
                        <a:t>8. CMC SEG. AL EGRESADO</a:t>
                      </a:r>
                      <a:endParaRPr lang="es-PE" sz="1200" dirty="0">
                        <a:latin typeface="Arial Narrow"/>
                      </a:endParaRPr>
                    </a:p>
                  </a:txBody>
                  <a:tcPr anchor="ctr">
                    <a:solidFill>
                      <a:srgbClr val="CCD2D8"/>
                    </a:solidFill>
                  </a:tcPr>
                </a:tc>
                <a:extLst>
                  <a:ext uri="{0D108BD9-81ED-4DB2-BD59-A6C34878D82A}">
                    <a16:rowId xmlns:a16="http://schemas.microsoft.com/office/drawing/2014/main" val="2326783958"/>
                  </a:ext>
                </a:extLst>
              </a:tr>
            </a:tbl>
          </a:graphicData>
        </a:graphic>
      </p:graphicFrame>
    </p:spTree>
    <p:extLst>
      <p:ext uri="{BB962C8B-B14F-4D97-AF65-F5344CB8AC3E}">
        <p14:creationId xmlns:p14="http://schemas.microsoft.com/office/powerpoint/2010/main" val="26948991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915197"/>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2</a:t>
            </a:fld>
            <a:endParaRPr lang="es-PE" kern="0">
              <a:solidFill>
                <a:srgbClr val="7FCA20"/>
              </a:solidFill>
            </a:endParaRPr>
          </a:p>
        </p:txBody>
      </p:sp>
      <p:sp>
        <p:nvSpPr>
          <p:cNvPr id="47" name="Elipse 46"/>
          <p:cNvSpPr/>
          <p:nvPr/>
        </p:nvSpPr>
        <p:spPr>
          <a:xfrm>
            <a:off x="2743029" y="4121412"/>
            <a:ext cx="268013" cy="288752"/>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s-MX" b="1"/>
              <a:t>2</a:t>
            </a:r>
            <a:endParaRPr lang="es-PE" b="1"/>
          </a:p>
        </p:txBody>
      </p:sp>
      <p:sp>
        <p:nvSpPr>
          <p:cNvPr id="31" name="CuadroTexto 30">
            <a:extLst>
              <a:ext uri="{FF2B5EF4-FFF2-40B4-BE49-F238E27FC236}">
                <a16:creationId xmlns:a16="http://schemas.microsoft.com/office/drawing/2014/main" id="{9E5A303B-DA63-492F-9153-FC0AE859DC30}"/>
              </a:ext>
            </a:extLst>
          </p:cNvPr>
          <p:cNvSpPr txBox="1"/>
          <p:nvPr/>
        </p:nvSpPr>
        <p:spPr>
          <a:xfrm>
            <a:off x="1020408" y="211704"/>
            <a:ext cx="10221707"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CONFORMACIÓN DE LOS CMC ACADÉMICOS</a:t>
            </a:r>
            <a:endParaRPr lang="es-ES" sz="2800" b="1" cap="none" spc="0">
              <a:ln/>
              <a:solidFill>
                <a:schemeClr val="bg1"/>
              </a:solidFill>
              <a:latin typeface="Arial Rounded MT Bold"/>
            </a:endParaRPr>
          </a:p>
        </p:txBody>
      </p:sp>
      <p:grpSp>
        <p:nvGrpSpPr>
          <p:cNvPr id="6" name="Grupo 5">
            <a:extLst>
              <a:ext uri="{FF2B5EF4-FFF2-40B4-BE49-F238E27FC236}">
                <a16:creationId xmlns:a16="http://schemas.microsoft.com/office/drawing/2014/main" id="{C451ACCF-B0DF-2CFA-1F68-32B371D1F6AA}"/>
              </a:ext>
            </a:extLst>
          </p:cNvPr>
          <p:cNvGrpSpPr/>
          <p:nvPr/>
        </p:nvGrpSpPr>
        <p:grpSpPr>
          <a:xfrm>
            <a:off x="1357139" y="2370825"/>
            <a:ext cx="9477721" cy="3502243"/>
            <a:chOff x="1374725" y="2297153"/>
            <a:chExt cx="9477721" cy="3502243"/>
          </a:xfrm>
        </p:grpSpPr>
        <p:sp>
          <p:nvSpPr>
            <p:cNvPr id="56" name="Elipse 55"/>
            <p:cNvSpPr/>
            <p:nvPr/>
          </p:nvSpPr>
          <p:spPr>
            <a:xfrm>
              <a:off x="1374725" y="2349855"/>
              <a:ext cx="3642282" cy="3449541"/>
            </a:xfrm>
            <a:prstGeom prst="ellipse">
              <a:avLst/>
            </a:prstGeom>
            <a:solidFill>
              <a:schemeClr val="accent2">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s-PE"/>
            </a:p>
          </p:txBody>
        </p:sp>
        <p:sp>
          <p:nvSpPr>
            <p:cNvPr id="34" name="Google Shape;842;p50"/>
            <p:cNvSpPr/>
            <p:nvPr/>
          </p:nvSpPr>
          <p:spPr>
            <a:xfrm>
              <a:off x="2173468" y="2519680"/>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n>
                  <a:solidFill>
                    <a:sysClr val="windowText" lastClr="000000"/>
                  </a:solidFill>
                </a:ln>
                <a:solidFill>
                  <a:schemeClr val="dk1"/>
                </a:solidFill>
              </a:endParaRPr>
            </a:p>
          </p:txBody>
        </p:sp>
        <p:sp>
          <p:nvSpPr>
            <p:cNvPr id="35" name="Google Shape;842;p50"/>
            <p:cNvSpPr/>
            <p:nvPr/>
          </p:nvSpPr>
          <p:spPr>
            <a:xfrm>
              <a:off x="2825808" y="3107946"/>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chemeClr val="dk1"/>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n>
                  <a:solidFill>
                    <a:sysClr val="windowText" lastClr="000000"/>
                  </a:solidFill>
                </a:ln>
                <a:solidFill>
                  <a:schemeClr val="dk1"/>
                </a:solidFill>
              </a:endParaRPr>
            </a:p>
          </p:txBody>
        </p:sp>
        <p:sp>
          <p:nvSpPr>
            <p:cNvPr id="44" name="Elipse 43"/>
            <p:cNvSpPr/>
            <p:nvPr/>
          </p:nvSpPr>
          <p:spPr>
            <a:xfrm>
              <a:off x="2325497" y="3682840"/>
              <a:ext cx="268013" cy="288752"/>
            </a:xfrm>
            <a:prstGeom prst="ellipse">
              <a:avLst/>
            </a:prstGeom>
            <a:ln/>
          </p:spPr>
          <p:style>
            <a:lnRef idx="3">
              <a:schemeClr val="lt1"/>
            </a:lnRef>
            <a:fillRef idx="1">
              <a:schemeClr val="accent2"/>
            </a:fillRef>
            <a:effectRef idx="1">
              <a:schemeClr val="accent2"/>
            </a:effectRef>
            <a:fontRef idx="minor">
              <a:schemeClr val="lt1"/>
            </a:fontRef>
          </p:style>
          <p:txBody>
            <a:bodyPr rtlCol="0" anchor="ctr"/>
            <a:lstStyle/>
            <a:p>
              <a:pPr algn="ctr"/>
              <a:r>
                <a:rPr lang="es-MX" b="1"/>
                <a:t>1</a:t>
              </a:r>
              <a:endParaRPr lang="es-PE" b="1"/>
            </a:p>
          </p:txBody>
        </p:sp>
        <p:sp>
          <p:nvSpPr>
            <p:cNvPr id="57" name="CuadroTexto 56"/>
            <p:cNvSpPr txBox="1"/>
            <p:nvPr/>
          </p:nvSpPr>
          <p:spPr>
            <a:xfrm>
              <a:off x="2166078" y="4787833"/>
              <a:ext cx="2051676" cy="707886"/>
            </a:xfrm>
            <a:prstGeom prst="rect">
              <a:avLst/>
            </a:prstGeom>
            <a:noFill/>
          </p:spPr>
          <p:txBody>
            <a:bodyPr wrap="square" rtlCol="0">
              <a:spAutoFit/>
            </a:bodyPr>
            <a:lstStyle/>
            <a:p>
              <a:pPr algn="ctr"/>
              <a:r>
                <a:rPr lang="es-MX" sz="2000" b="1">
                  <a:solidFill>
                    <a:srgbClr val="215E99"/>
                  </a:solidFill>
                  <a:effectLst>
                    <a:outerShdw blurRad="38100" dist="38100" dir="2700000" algn="tl">
                      <a:srgbClr val="000000">
                        <a:alpha val="43137"/>
                      </a:srgbClr>
                    </a:outerShdw>
                  </a:effectLst>
                  <a:latin typeface="Arial Narrow" panose="020B0606020202030204" pitchFamily="34" charset="0"/>
                </a:rPr>
                <a:t>MÍNIMO 02 INTEGRANTES</a:t>
              </a:r>
              <a:endParaRPr lang="es-PE" sz="2000" b="1">
                <a:solidFill>
                  <a:srgbClr val="215E99"/>
                </a:solidFill>
                <a:effectLst>
                  <a:outerShdw blurRad="38100" dist="38100" dir="2700000" algn="tl">
                    <a:srgbClr val="000000">
                      <a:alpha val="43137"/>
                    </a:srgbClr>
                  </a:outerShdw>
                </a:effectLst>
                <a:latin typeface="Arial Narrow" panose="020B0606020202030204" pitchFamily="34" charset="0"/>
              </a:endParaRPr>
            </a:p>
          </p:txBody>
        </p:sp>
        <p:grpSp>
          <p:nvGrpSpPr>
            <p:cNvPr id="4" name="Grupo 3">
              <a:extLst>
                <a:ext uri="{FF2B5EF4-FFF2-40B4-BE49-F238E27FC236}">
                  <a16:creationId xmlns:a16="http://schemas.microsoft.com/office/drawing/2014/main" id="{0C3E1942-BB2C-44C6-8578-B23387670846}"/>
                </a:ext>
              </a:extLst>
            </p:cNvPr>
            <p:cNvGrpSpPr/>
            <p:nvPr/>
          </p:nvGrpSpPr>
          <p:grpSpPr>
            <a:xfrm>
              <a:off x="7204601" y="2297153"/>
              <a:ext cx="3647845" cy="3480950"/>
              <a:chOff x="7118823" y="1359151"/>
              <a:chExt cx="3647845" cy="3526310"/>
            </a:xfrm>
          </p:grpSpPr>
          <p:sp>
            <p:nvSpPr>
              <p:cNvPr id="49" name="Elipse 48"/>
              <p:cNvSpPr/>
              <p:nvPr/>
            </p:nvSpPr>
            <p:spPr>
              <a:xfrm>
                <a:off x="8558198" y="2307907"/>
                <a:ext cx="268013" cy="288752"/>
              </a:xfrm>
              <a:prstGeom prst="ellipse">
                <a:avLst/>
              </a:prstGeom>
            </p:spPr>
            <p:style>
              <a:lnRef idx="3">
                <a:schemeClr val="lt1"/>
              </a:lnRef>
              <a:fillRef idx="1">
                <a:schemeClr val="accent6"/>
              </a:fillRef>
              <a:effectRef idx="1">
                <a:schemeClr val="accent6"/>
              </a:effectRef>
              <a:fontRef idx="minor">
                <a:schemeClr val="lt1"/>
              </a:fontRef>
            </p:style>
            <p:txBody>
              <a:bodyPr rtlCol="0" anchor="ctr"/>
              <a:lstStyle/>
              <a:p>
                <a:pPr algn="ctr"/>
                <a:r>
                  <a:rPr lang="es-MX" b="1"/>
                  <a:t>2</a:t>
                </a:r>
                <a:endParaRPr lang="es-PE" b="1"/>
              </a:p>
            </p:txBody>
          </p:sp>
          <p:sp>
            <p:nvSpPr>
              <p:cNvPr id="55" name="Elipse 54"/>
              <p:cNvSpPr/>
              <p:nvPr/>
            </p:nvSpPr>
            <p:spPr>
              <a:xfrm>
                <a:off x="7118823" y="1359151"/>
                <a:ext cx="3647845" cy="3526310"/>
              </a:xfrm>
              <a:prstGeom prst="ellipse">
                <a:avLst/>
              </a:prstGeom>
              <a:solidFill>
                <a:schemeClr val="accent1">
                  <a:lumMod val="40000"/>
                  <a:lumOff val="60000"/>
                </a:schemeClr>
              </a:solidFill>
              <a:ln>
                <a:noFill/>
              </a:ln>
            </p:spPr>
            <p:style>
              <a:lnRef idx="1">
                <a:schemeClr val="accent4"/>
              </a:lnRef>
              <a:fillRef idx="2">
                <a:schemeClr val="accent4"/>
              </a:fillRef>
              <a:effectRef idx="1">
                <a:schemeClr val="accent4"/>
              </a:effectRef>
              <a:fontRef idx="minor">
                <a:schemeClr val="dk1"/>
              </a:fontRef>
            </p:style>
            <p:txBody>
              <a:bodyPr rtlCol="0" anchor="ctr"/>
              <a:lstStyle/>
              <a:p>
                <a:pPr algn="ctr"/>
                <a:endParaRPr lang="es-PE"/>
              </a:p>
            </p:txBody>
          </p:sp>
          <p:sp>
            <p:nvSpPr>
              <p:cNvPr id="38" name="Google Shape;842;p50"/>
              <p:cNvSpPr/>
              <p:nvPr/>
            </p:nvSpPr>
            <p:spPr>
              <a:xfrm>
                <a:off x="7366338" y="1687748"/>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FFC000"/>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n>
                    <a:solidFill>
                      <a:sysClr val="windowText" lastClr="000000"/>
                    </a:solidFill>
                  </a:ln>
                  <a:solidFill>
                    <a:schemeClr val="dk1"/>
                  </a:solidFill>
                </a:endParaRPr>
              </a:p>
            </p:txBody>
          </p:sp>
          <p:sp>
            <p:nvSpPr>
              <p:cNvPr id="43" name="Google Shape;842;p50"/>
              <p:cNvSpPr/>
              <p:nvPr/>
            </p:nvSpPr>
            <p:spPr>
              <a:xfrm>
                <a:off x="9072593" y="1735607"/>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chemeClr val="dk1"/>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n>
                    <a:solidFill>
                      <a:sysClr val="windowText" lastClr="000000"/>
                    </a:solidFill>
                  </a:ln>
                  <a:solidFill>
                    <a:schemeClr val="dk1"/>
                  </a:solidFill>
                </a:endParaRPr>
              </a:p>
            </p:txBody>
          </p:sp>
          <p:sp>
            <p:nvSpPr>
              <p:cNvPr id="48" name="Elipse 47"/>
              <p:cNvSpPr/>
              <p:nvPr/>
            </p:nvSpPr>
            <p:spPr>
              <a:xfrm>
                <a:off x="7923496" y="2868075"/>
                <a:ext cx="268013" cy="288752"/>
              </a:xfrm>
              <a:prstGeom prst="ellipse">
                <a:avLst/>
              </a:prstGeom>
              <a:ln/>
            </p:spPr>
            <p:style>
              <a:lnRef idx="3">
                <a:schemeClr val="lt1"/>
              </a:lnRef>
              <a:fillRef idx="1">
                <a:schemeClr val="accent5"/>
              </a:fillRef>
              <a:effectRef idx="1">
                <a:schemeClr val="accent5"/>
              </a:effectRef>
              <a:fontRef idx="minor">
                <a:schemeClr val="lt1"/>
              </a:fontRef>
            </p:style>
            <p:txBody>
              <a:bodyPr rtlCol="0" anchor="ctr"/>
              <a:lstStyle/>
              <a:p>
                <a:pPr algn="ctr"/>
                <a:r>
                  <a:rPr lang="es-MX" b="1"/>
                  <a:t>1</a:t>
                </a:r>
                <a:endParaRPr lang="es-PE" b="1"/>
              </a:p>
            </p:txBody>
          </p:sp>
          <p:sp>
            <p:nvSpPr>
              <p:cNvPr id="42" name="Google Shape;842;p50"/>
              <p:cNvSpPr/>
              <p:nvPr/>
            </p:nvSpPr>
            <p:spPr>
              <a:xfrm>
                <a:off x="8255741" y="2347178"/>
                <a:ext cx="1374010" cy="1501604"/>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chemeClr val="dk1"/>
              </a:solidFill>
              <a:ln>
                <a:solidFill>
                  <a:schemeClr val="bg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n>
                    <a:solidFill>
                      <a:sysClr val="windowText" lastClr="000000"/>
                    </a:solidFill>
                  </a:ln>
                  <a:solidFill>
                    <a:schemeClr val="dk1"/>
                  </a:solidFill>
                </a:endParaRPr>
              </a:p>
            </p:txBody>
          </p:sp>
          <p:sp>
            <p:nvSpPr>
              <p:cNvPr id="54" name="Elipse 53"/>
              <p:cNvSpPr/>
              <p:nvPr/>
            </p:nvSpPr>
            <p:spPr>
              <a:xfrm>
                <a:off x="9657707" y="2892146"/>
                <a:ext cx="268013" cy="288752"/>
              </a:xfrm>
              <a:prstGeom prst="ellipse">
                <a:avLst/>
              </a:prstGeom>
              <a:ln/>
            </p:spPr>
            <p:style>
              <a:lnRef idx="3">
                <a:schemeClr val="lt1"/>
              </a:lnRef>
              <a:fillRef idx="1">
                <a:schemeClr val="accent6"/>
              </a:fillRef>
              <a:effectRef idx="1">
                <a:schemeClr val="accent6"/>
              </a:effectRef>
              <a:fontRef idx="minor">
                <a:schemeClr val="lt1"/>
              </a:fontRef>
            </p:style>
            <p:txBody>
              <a:bodyPr rtlCol="0" anchor="ctr"/>
              <a:lstStyle/>
              <a:p>
                <a:pPr algn="ctr"/>
                <a:r>
                  <a:rPr lang="es-MX" b="1"/>
                  <a:t>2</a:t>
                </a:r>
                <a:endParaRPr lang="es-PE" b="1"/>
              </a:p>
            </p:txBody>
          </p:sp>
          <p:sp>
            <p:nvSpPr>
              <p:cNvPr id="58" name="CuadroTexto 57"/>
              <p:cNvSpPr txBox="1"/>
              <p:nvPr/>
            </p:nvSpPr>
            <p:spPr>
              <a:xfrm>
                <a:off x="7935891" y="3963814"/>
                <a:ext cx="2063548" cy="717110"/>
              </a:xfrm>
              <a:prstGeom prst="rect">
                <a:avLst/>
              </a:prstGeom>
              <a:noFill/>
            </p:spPr>
            <p:txBody>
              <a:bodyPr wrap="square" lIns="91440" tIns="45720" rIns="91440" bIns="45720" rtlCol="0" anchor="t">
                <a:spAutoFit/>
              </a:bodyPr>
              <a:lstStyle/>
              <a:p>
                <a:pPr algn="ctr"/>
                <a:r>
                  <a:rPr lang="es-MX" sz="2000" b="1">
                    <a:solidFill>
                      <a:schemeClr val="tx2">
                        <a:lumMod val="75000"/>
                        <a:lumOff val="25000"/>
                      </a:schemeClr>
                    </a:solidFill>
                    <a:effectLst>
                      <a:outerShdw blurRad="38100" dist="38100" dir="2700000" algn="tl">
                        <a:srgbClr val="000000">
                          <a:alpha val="43137"/>
                        </a:srgbClr>
                      </a:outerShdw>
                    </a:effectLst>
                    <a:latin typeface="Arial Narrow" panose="020B0606020202030204" pitchFamily="34" charset="0"/>
                  </a:rPr>
                  <a:t>MÁXIMO 03 INTEGRANTES</a:t>
                </a:r>
                <a:endParaRPr lang="es-PE" sz="2000" b="1">
                  <a:solidFill>
                    <a:schemeClr val="tx2">
                      <a:lumMod val="75000"/>
                      <a:lumOff val="25000"/>
                    </a:schemeClr>
                  </a:solidFill>
                  <a:effectLst>
                    <a:outerShdw blurRad="38100" dist="38100" dir="2700000" algn="tl">
                      <a:srgbClr val="000000">
                        <a:alpha val="43137"/>
                      </a:srgbClr>
                    </a:outerShdw>
                  </a:effectLst>
                  <a:latin typeface="Arial Narrow" panose="020B0606020202030204" pitchFamily="34" charset="0"/>
                </a:endParaRPr>
              </a:p>
            </p:txBody>
          </p:sp>
          <p:sp>
            <p:nvSpPr>
              <p:cNvPr id="51" name="Elipse 50"/>
              <p:cNvSpPr/>
              <p:nvPr/>
            </p:nvSpPr>
            <p:spPr>
              <a:xfrm>
                <a:off x="8833659" y="3506382"/>
                <a:ext cx="268013" cy="288752"/>
              </a:xfrm>
              <a:prstGeom prst="ellipse">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s-MX" b="1"/>
                  <a:t>3</a:t>
                </a:r>
                <a:endParaRPr lang="es-PE" b="1"/>
              </a:p>
            </p:txBody>
          </p:sp>
        </p:grpSp>
        <p:sp>
          <p:nvSpPr>
            <p:cNvPr id="5" name="Flecha izquierda, derecha y arriba 4"/>
            <p:cNvSpPr/>
            <p:nvPr/>
          </p:nvSpPr>
          <p:spPr>
            <a:xfrm>
              <a:off x="5290016" y="2669785"/>
              <a:ext cx="1555335" cy="1914258"/>
            </a:xfrm>
            <a:prstGeom prst="leftRightUpArrow">
              <a:avLst>
                <a:gd name="adj1" fmla="val 14011"/>
                <a:gd name="adj2" fmla="val 16758"/>
                <a:gd name="adj3" fmla="val 25000"/>
              </a:avLst>
            </a:prstGeom>
            <a:solidFill>
              <a:schemeClr val="tx2">
                <a:lumMod val="10000"/>
                <a:lumOff val="9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s-PE"/>
            </a:p>
          </p:txBody>
        </p:sp>
      </p:grpSp>
      <p:sp>
        <p:nvSpPr>
          <p:cNvPr id="26" name="CuadroTexto 25"/>
          <p:cNvSpPr txBox="1"/>
          <p:nvPr/>
        </p:nvSpPr>
        <p:spPr>
          <a:xfrm>
            <a:off x="952481" y="1126322"/>
            <a:ext cx="10357559" cy="923330"/>
          </a:xfrm>
          <a:prstGeom prst="rect">
            <a:avLst/>
          </a:prstGeom>
          <a:noFill/>
        </p:spPr>
        <p:txBody>
          <a:bodyPr wrap="square" lIns="91440" tIns="45720" rIns="91440" bIns="45720" rtlCol="0" anchor="t">
            <a:spAutoFit/>
          </a:bodyPr>
          <a:lstStyle/>
          <a:p>
            <a:pPr algn="just"/>
            <a:r>
              <a:rPr lang="es-ES">
                <a:solidFill>
                  <a:schemeClr val="tx2">
                    <a:lumMod val="75000"/>
                    <a:lumOff val="25000"/>
                  </a:schemeClr>
                </a:solidFill>
                <a:latin typeface="Arial Narrow" panose="020B0606020202030204" pitchFamily="34" charset="0"/>
              </a:rPr>
              <a:t>• Es de carácter voluntario y puede estar integrada por directivos, personal docente, personal no docente, estudiantes o egresados vinculados a una determinada carrera profesional o unidad orgánica, encargados de dar el valor agregado a las acciones de la mejora continua con su participación.</a:t>
            </a:r>
            <a:endParaRPr lang="es-PE">
              <a:solidFill>
                <a:schemeClr val="tx2">
                  <a:lumMod val="75000"/>
                  <a:lumOff val="25000"/>
                </a:schemeClr>
              </a:solidFill>
              <a:latin typeface="Arial Narrow" panose="020B0606020202030204" pitchFamily="34" charset="0"/>
            </a:endParaRPr>
          </a:p>
        </p:txBody>
      </p:sp>
      <p:pic>
        <p:nvPicPr>
          <p:cNvPr id="27" name="Imagen 26"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190852"/>
            <a:ext cx="691901" cy="663379"/>
          </a:xfrm>
          <a:prstGeom prst="rect">
            <a:avLst/>
          </a:prstGeom>
        </p:spPr>
      </p:pic>
    </p:spTree>
    <p:extLst>
      <p:ext uri="{BB962C8B-B14F-4D97-AF65-F5344CB8AC3E}">
        <p14:creationId xmlns:p14="http://schemas.microsoft.com/office/powerpoint/2010/main" val="39295858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61D2394-53ED-4C4C-BD61-C824124060B7}"/>
            </a:ext>
          </a:extLst>
        </p:cNvPr>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0A8AF544-6D33-7D9B-4E23-F42F31C501FA}"/>
              </a:ext>
            </a:extLst>
          </p:cNvPr>
          <p:cNvGraphicFramePr>
            <a:graphicFrameLocks noGrp="1"/>
          </p:cNvGraphicFramePr>
          <p:nvPr/>
        </p:nvGraphicFramePr>
        <p:xfrm>
          <a:off x="261458" y="217170"/>
          <a:ext cx="11669084" cy="6423660"/>
        </p:xfrm>
        <a:graphic>
          <a:graphicData uri="http://schemas.openxmlformats.org/drawingml/2006/table">
            <a:tbl>
              <a:tblPr firstRow="1" bandRow="1">
                <a:tableStyleId>{5C22544A-7EE6-4342-B048-85BDC9FD1C3A}</a:tableStyleId>
              </a:tblPr>
              <a:tblGrid>
                <a:gridCol w="344867">
                  <a:extLst>
                    <a:ext uri="{9D8B030D-6E8A-4147-A177-3AD203B41FA5}">
                      <a16:colId xmlns:a16="http://schemas.microsoft.com/office/drawing/2014/main" val="310955243"/>
                    </a:ext>
                  </a:extLst>
                </a:gridCol>
                <a:gridCol w="1742187">
                  <a:extLst>
                    <a:ext uri="{9D8B030D-6E8A-4147-A177-3AD203B41FA5}">
                      <a16:colId xmlns:a16="http://schemas.microsoft.com/office/drawing/2014/main" val="1233512017"/>
                    </a:ext>
                  </a:extLst>
                </a:gridCol>
                <a:gridCol w="820350">
                  <a:extLst>
                    <a:ext uri="{9D8B030D-6E8A-4147-A177-3AD203B41FA5}">
                      <a16:colId xmlns:a16="http://schemas.microsoft.com/office/drawing/2014/main" val="1335395278"/>
                    </a:ext>
                  </a:extLst>
                </a:gridCol>
                <a:gridCol w="1006409">
                  <a:extLst>
                    <a:ext uri="{9D8B030D-6E8A-4147-A177-3AD203B41FA5}">
                      <a16:colId xmlns:a16="http://schemas.microsoft.com/office/drawing/2014/main" val="1614208051"/>
                    </a:ext>
                  </a:extLst>
                </a:gridCol>
                <a:gridCol w="888008">
                  <a:extLst>
                    <a:ext uri="{9D8B030D-6E8A-4147-A177-3AD203B41FA5}">
                      <a16:colId xmlns:a16="http://schemas.microsoft.com/office/drawing/2014/main" val="4023710006"/>
                    </a:ext>
                  </a:extLst>
                </a:gridCol>
                <a:gridCol w="1074067">
                  <a:extLst>
                    <a:ext uri="{9D8B030D-6E8A-4147-A177-3AD203B41FA5}">
                      <a16:colId xmlns:a16="http://schemas.microsoft.com/office/drawing/2014/main" val="83262624"/>
                    </a:ext>
                  </a:extLst>
                </a:gridCol>
                <a:gridCol w="5793196">
                  <a:extLst>
                    <a:ext uri="{9D8B030D-6E8A-4147-A177-3AD203B41FA5}">
                      <a16:colId xmlns:a16="http://schemas.microsoft.com/office/drawing/2014/main" val="28502904"/>
                    </a:ext>
                  </a:extLst>
                </a:gridCol>
              </a:tblGrid>
              <a:tr h="370840">
                <a:tc>
                  <a:txBody>
                    <a:bodyPr/>
                    <a:lstStyle/>
                    <a:p>
                      <a:pPr algn="ctr"/>
                      <a:r>
                        <a:rPr lang="es-MX" sz="1050" err="1">
                          <a:latin typeface="Arial Narrow"/>
                        </a:rPr>
                        <a:t>N°</a:t>
                      </a:r>
                      <a:endParaRPr lang="es-PE" sz="1050">
                        <a:latin typeface="Arial Narrow" panose="020B0606020202030204" pitchFamily="34" charset="0"/>
                      </a:endParaRPr>
                    </a:p>
                  </a:txBody>
                  <a:tcPr anchor="ctr"/>
                </a:tc>
                <a:tc>
                  <a:txBody>
                    <a:bodyPr/>
                    <a:lstStyle/>
                    <a:p>
                      <a:pPr algn="ctr"/>
                      <a:r>
                        <a:rPr lang="es-MX" sz="1050">
                          <a:latin typeface="Arial Narrow"/>
                        </a:rPr>
                        <a:t>CARRERA PROFESIONAL</a:t>
                      </a:r>
                      <a:endParaRPr lang="es-PE" sz="1050">
                        <a:latin typeface="Arial Narrow"/>
                      </a:endParaRPr>
                    </a:p>
                  </a:txBody>
                  <a:tcPr anchor="ctr"/>
                </a:tc>
                <a:tc>
                  <a:txBody>
                    <a:bodyPr/>
                    <a:lstStyle/>
                    <a:p>
                      <a:pPr algn="ctr"/>
                      <a:r>
                        <a:rPr lang="es-MX" sz="1050">
                          <a:latin typeface="Arial Narrow"/>
                        </a:rPr>
                        <a:t>MODELO DE CALIDAD</a:t>
                      </a:r>
                      <a:endParaRPr lang="es-PE" sz="1050">
                        <a:latin typeface="Arial Narrow"/>
                      </a:endParaRPr>
                    </a:p>
                  </a:txBody>
                  <a:tcPr anchor="ctr"/>
                </a:tc>
                <a:tc>
                  <a:txBody>
                    <a:bodyPr/>
                    <a:lstStyle/>
                    <a:p>
                      <a:pPr algn="ctr"/>
                      <a:r>
                        <a:rPr lang="es-MX" sz="1050">
                          <a:latin typeface="Arial Narrow"/>
                        </a:rPr>
                        <a:t>TIENE DISEÑO CURRICULAR</a:t>
                      </a:r>
                      <a:endParaRPr lang="es-PE" sz="1050">
                        <a:latin typeface="Arial Narrow"/>
                      </a:endParaRPr>
                    </a:p>
                  </a:txBody>
                  <a:tcPr anchor="ctr"/>
                </a:tc>
                <a:tc>
                  <a:txBody>
                    <a:bodyPr/>
                    <a:lstStyle/>
                    <a:p>
                      <a:pPr algn="ctr"/>
                      <a:r>
                        <a:rPr lang="es-MX" sz="1050">
                          <a:latin typeface="Arial Narrow"/>
                        </a:rPr>
                        <a:t>AÑO DE IMPLEMENTACIÓN</a:t>
                      </a:r>
                      <a:endParaRPr lang="es-PE" sz="1050">
                        <a:latin typeface="Arial Narrow"/>
                      </a:endParaRPr>
                    </a:p>
                  </a:txBody>
                  <a:tcPr anchor="ctr"/>
                </a:tc>
                <a:tc>
                  <a:txBody>
                    <a:bodyPr/>
                    <a:lstStyle/>
                    <a:p>
                      <a:pPr algn="ctr"/>
                      <a:r>
                        <a:rPr lang="es-MX" sz="1050">
                          <a:latin typeface="Arial Narrow"/>
                        </a:rPr>
                        <a:t>ADECUADO AL MODELO EDUCATIVO</a:t>
                      </a:r>
                      <a:endParaRPr lang="es-PE" sz="1050">
                        <a:latin typeface="Arial Narrow"/>
                      </a:endParaRPr>
                    </a:p>
                  </a:txBody>
                  <a:tcPr anchor="ctr"/>
                </a:tc>
                <a:tc>
                  <a:txBody>
                    <a:bodyPr/>
                    <a:lstStyle/>
                    <a:p>
                      <a:pPr algn="ctr"/>
                      <a:r>
                        <a:rPr lang="es-MX" sz="1050">
                          <a:latin typeface="Arial Narrow"/>
                        </a:rPr>
                        <a:t>PROPUESTA DE CONFORMACIÓN DE CMC</a:t>
                      </a:r>
                      <a:endParaRPr lang="es-PE" sz="1050">
                        <a:latin typeface="Arial Narrow"/>
                      </a:endParaRPr>
                    </a:p>
                  </a:txBody>
                  <a:tcPr anchor="ctr"/>
                </a:tc>
                <a:extLst>
                  <a:ext uri="{0D108BD9-81ED-4DB2-BD59-A6C34878D82A}">
                    <a16:rowId xmlns:a16="http://schemas.microsoft.com/office/drawing/2014/main" val="1323954952"/>
                  </a:ext>
                </a:extLst>
              </a:tr>
              <a:tr h="638302">
                <a:tc>
                  <a:txBody>
                    <a:bodyPr/>
                    <a:lstStyle/>
                    <a:p>
                      <a:pPr algn="ctr"/>
                      <a:r>
                        <a:rPr lang="es-MX" sz="1200">
                          <a:latin typeface="Arial Narrow"/>
                        </a:rPr>
                        <a:t>15</a:t>
                      </a:r>
                      <a:endParaRPr lang="es-PE" sz="1200">
                        <a:latin typeface="Arial Narrow"/>
                      </a:endParaRPr>
                    </a:p>
                  </a:txBody>
                  <a:tcPr anchor="ctr">
                    <a:solidFill>
                      <a:srgbClr val="CCD2D8"/>
                    </a:solidFill>
                  </a:tcPr>
                </a:tc>
                <a:tc>
                  <a:txBody>
                    <a:bodyPr/>
                    <a:lstStyle/>
                    <a:p>
                      <a:pPr algn="l" fontAlgn="ctr"/>
                      <a:r>
                        <a:rPr lang="es-PE" sz="1200" b="0" i="0" u="none" strike="noStrike">
                          <a:solidFill>
                            <a:srgbClr val="000000"/>
                          </a:solidFill>
                          <a:effectLst/>
                          <a:latin typeface="Arial Narrow"/>
                        </a:rPr>
                        <a:t>Ingeniería Industrial</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ICACIT</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CCD2D8"/>
                    </a:solidFill>
                  </a:tcPr>
                </a:tc>
                <a:tc rowSpan="2">
                  <a:txBody>
                    <a:bodyPr/>
                    <a:lstStyle/>
                    <a:p>
                      <a:r>
                        <a:rPr lang="es-PE" sz="1200">
                          <a:latin typeface="Arial Narrow"/>
                        </a:rPr>
                        <a:t>1. CMC DECANATO</a:t>
                      </a:r>
                    </a:p>
                    <a:p>
                      <a:r>
                        <a:rPr lang="es-PE" sz="1200">
                          <a:latin typeface="Arial Narrow"/>
                        </a:rPr>
                        <a:t>2. CMC DEP. ACADÉMICO</a:t>
                      </a:r>
                    </a:p>
                    <a:p>
                      <a:pPr marL="0" algn="l" defTabSz="914400" rtl="0" eaLnBrk="1" latinLnBrk="0" hangingPunct="1"/>
                      <a:r>
                        <a:rPr lang="es-PE" sz="1200" b="1" kern="1200">
                          <a:solidFill>
                            <a:srgbClr val="0070C0"/>
                          </a:solidFill>
                          <a:latin typeface="Arial Narrow"/>
                          <a:ea typeface="+mn-ea"/>
                          <a:cs typeface="+mn-cs"/>
                        </a:rPr>
                        <a:t>3. CMC DIR. ESCUELA ING IND (DISEÑO CURRICULAR HASTA JULIO)</a:t>
                      </a:r>
                    </a:p>
                    <a:p>
                      <a:pPr marL="0" algn="l" defTabSz="914400" rtl="0" eaLnBrk="1" latinLnBrk="0" hangingPunct="1"/>
                      <a:r>
                        <a:rPr lang="es-PE" sz="1200" b="1" kern="1200">
                          <a:solidFill>
                            <a:srgbClr val="0070C0"/>
                          </a:solidFill>
                          <a:latin typeface="Arial Narrow"/>
                          <a:ea typeface="+mn-ea"/>
                          <a:cs typeface="+mn-cs"/>
                        </a:rPr>
                        <a:t>4. CMC DIR. ESCUELA ING SIST (DISEÑO CURRICULAR HASTA JULIO)</a:t>
                      </a:r>
                    </a:p>
                    <a:p>
                      <a:pPr marL="0" algn="l" defTabSz="914400" rtl="0" eaLnBrk="1" latinLnBrk="0" hangingPunct="1"/>
                      <a:r>
                        <a:rPr lang="es-PE" sz="1200" b="1" kern="1200">
                          <a:solidFill>
                            <a:srgbClr val="0070C0"/>
                          </a:solidFill>
                          <a:latin typeface="Arial Narrow"/>
                          <a:ea typeface="+mn-ea"/>
                          <a:cs typeface="+mn-cs"/>
                        </a:rPr>
                        <a:t>5. CMC INVESTIGACIÓN (DISEÑO CURRICULAR AMBAS CARRERAS HASTA JULIO)</a:t>
                      </a:r>
                    </a:p>
                    <a:p>
                      <a:r>
                        <a:rPr lang="es-PE" sz="1200">
                          <a:latin typeface="Arial Narrow"/>
                        </a:rPr>
                        <a:t>6. CMC RESP. SOCIAL Y BIENESTAR </a:t>
                      </a:r>
                    </a:p>
                    <a:p>
                      <a:r>
                        <a:rPr lang="es-PE" sz="1200">
                          <a:latin typeface="Arial Narrow"/>
                        </a:rPr>
                        <a:t>7. CMC  TUTORÍA</a:t>
                      </a:r>
                    </a:p>
                    <a:p>
                      <a:r>
                        <a:rPr lang="es-PE" sz="1200">
                          <a:latin typeface="Arial Narrow"/>
                        </a:rPr>
                        <a:t>8. CMC SEG. AL EGRESADO ING IND</a:t>
                      </a:r>
                    </a:p>
                    <a:p>
                      <a:r>
                        <a:rPr lang="es-PE" sz="1200">
                          <a:latin typeface="Arial Narrow"/>
                        </a:rPr>
                        <a:t>9. CMC SEG. AL EGRESADO ING SIST</a:t>
                      </a:r>
                    </a:p>
                  </a:txBody>
                  <a:tcPr anchor="ctr">
                    <a:solidFill>
                      <a:srgbClr val="CCD2D8"/>
                    </a:solidFill>
                  </a:tcPr>
                </a:tc>
                <a:extLst>
                  <a:ext uri="{0D108BD9-81ED-4DB2-BD59-A6C34878D82A}">
                    <a16:rowId xmlns:a16="http://schemas.microsoft.com/office/drawing/2014/main" val="179965944"/>
                  </a:ext>
                </a:extLst>
              </a:tr>
              <a:tr h="370840">
                <a:tc>
                  <a:txBody>
                    <a:bodyPr/>
                    <a:lstStyle/>
                    <a:p>
                      <a:pPr algn="ctr"/>
                      <a:r>
                        <a:rPr lang="es-MX" sz="1200">
                          <a:latin typeface="Arial Narrow"/>
                        </a:rPr>
                        <a:t>16</a:t>
                      </a:r>
                      <a:endParaRPr lang="es-PE" sz="1200">
                        <a:latin typeface="Arial Narrow"/>
                      </a:endParaRPr>
                    </a:p>
                  </a:txBody>
                  <a:tcPr anchor="ctr">
                    <a:solidFill>
                      <a:srgbClr val="CCD2D8"/>
                    </a:solidFill>
                  </a:tcPr>
                </a:tc>
                <a:tc>
                  <a:txBody>
                    <a:bodyPr/>
                    <a:lstStyle/>
                    <a:p>
                      <a:pPr algn="l" fontAlgn="ctr"/>
                      <a:r>
                        <a:rPr lang="es-PE" sz="1200" b="0" i="0" u="none" strike="noStrike">
                          <a:solidFill>
                            <a:srgbClr val="000000"/>
                          </a:solidFill>
                          <a:effectLst/>
                          <a:latin typeface="Arial Narrow"/>
                        </a:rPr>
                        <a:t>Ingeniería de Sistemas</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ICACIT</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CCD2D8"/>
                    </a:solidFill>
                  </a:tcPr>
                </a:tc>
                <a:tc vMerge="1">
                  <a:txBody>
                    <a:bodyPr/>
                    <a:lstStyle/>
                    <a:p>
                      <a:endParaRPr lang="es-PE" sz="1200"/>
                    </a:p>
                  </a:txBody>
                  <a:tcPr anchor="ctr"/>
                </a:tc>
                <a:extLst>
                  <a:ext uri="{0D108BD9-81ED-4DB2-BD59-A6C34878D82A}">
                    <a16:rowId xmlns:a16="http://schemas.microsoft.com/office/drawing/2014/main" val="2124738639"/>
                  </a:ext>
                </a:extLst>
              </a:tr>
              <a:tr h="489817">
                <a:tc>
                  <a:txBody>
                    <a:bodyPr/>
                    <a:lstStyle/>
                    <a:p>
                      <a:pPr algn="ctr"/>
                      <a:r>
                        <a:rPr lang="es-MX" sz="1200">
                          <a:latin typeface="Arial Narrow"/>
                        </a:rPr>
                        <a:t>17</a:t>
                      </a:r>
                      <a:endParaRPr lang="es-PE" sz="1200">
                        <a:latin typeface="Arial Narrow"/>
                      </a:endParaRPr>
                    </a:p>
                  </a:txBody>
                  <a:tcPr anchor="ctr">
                    <a:solidFill>
                      <a:srgbClr val="E7EAED"/>
                    </a:solidFill>
                  </a:tcPr>
                </a:tc>
                <a:tc>
                  <a:txBody>
                    <a:bodyPr/>
                    <a:lstStyle/>
                    <a:p>
                      <a:pPr algn="l" fontAlgn="ctr"/>
                      <a:r>
                        <a:rPr lang="es-PE" sz="1200" b="0" i="0" u="none" strike="noStrike">
                          <a:solidFill>
                            <a:srgbClr val="000000"/>
                          </a:solidFill>
                          <a:effectLst/>
                          <a:latin typeface="Arial Narrow"/>
                        </a:rPr>
                        <a:t>Ingeniería Civil</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ICACIT</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E7EAED"/>
                    </a:solidFill>
                  </a:tcPr>
                </a:tc>
                <a:tc rowSpan="2">
                  <a:txBody>
                    <a:bodyPr/>
                    <a:lstStyle/>
                    <a:p>
                      <a:r>
                        <a:rPr lang="es-PE" sz="1200">
                          <a:latin typeface="Arial Narrow"/>
                        </a:rPr>
                        <a:t>1. CMC DECANATO</a:t>
                      </a:r>
                    </a:p>
                    <a:p>
                      <a:r>
                        <a:rPr lang="es-PE" sz="1200">
                          <a:latin typeface="Arial Narrow"/>
                        </a:rPr>
                        <a:t>2. CMC DEP. ACADÉMICO</a:t>
                      </a:r>
                    </a:p>
                    <a:p>
                      <a:pPr marL="0" algn="l" defTabSz="914400" rtl="0" eaLnBrk="1" latinLnBrk="0" hangingPunct="1"/>
                      <a:r>
                        <a:rPr lang="es-PE" sz="1200" b="1" kern="1200">
                          <a:solidFill>
                            <a:srgbClr val="0070C0"/>
                          </a:solidFill>
                          <a:latin typeface="Arial Narrow"/>
                          <a:ea typeface="+mn-ea"/>
                          <a:cs typeface="+mn-cs"/>
                        </a:rPr>
                        <a:t>3. CMC DIR. ESCUELA ING IND (DISEÑO CURRICULAR HASTA JULIO)</a:t>
                      </a:r>
                    </a:p>
                    <a:p>
                      <a:pPr marL="0" algn="l" defTabSz="914400" rtl="0" eaLnBrk="1" latinLnBrk="0" hangingPunct="1"/>
                      <a:r>
                        <a:rPr lang="es-PE" sz="1200" b="1" kern="1200">
                          <a:solidFill>
                            <a:srgbClr val="0070C0"/>
                          </a:solidFill>
                          <a:latin typeface="Arial Narrow"/>
                          <a:ea typeface="+mn-ea"/>
                          <a:cs typeface="+mn-cs"/>
                        </a:rPr>
                        <a:t>4. CMC DIR. ESCUELA ING SIST (DISEÑO CURRICULAR HASTA JULIO)</a:t>
                      </a:r>
                    </a:p>
                    <a:p>
                      <a:pPr marL="0" algn="l" defTabSz="914400" rtl="0" eaLnBrk="1" latinLnBrk="0" hangingPunct="1"/>
                      <a:r>
                        <a:rPr lang="es-PE" sz="1200" b="1" kern="1200">
                          <a:solidFill>
                            <a:srgbClr val="0070C0"/>
                          </a:solidFill>
                          <a:latin typeface="Arial Narrow"/>
                          <a:ea typeface="+mn-ea"/>
                          <a:cs typeface="+mn-cs"/>
                        </a:rPr>
                        <a:t>5. CMC INVESTIGACIÓN (DISEÑO CURRICULAR AMBAS CARRERAS HASTA JULIO)</a:t>
                      </a:r>
                    </a:p>
                    <a:p>
                      <a:r>
                        <a:rPr lang="es-PE" sz="1200">
                          <a:latin typeface="Arial Narrow"/>
                        </a:rPr>
                        <a:t>6. CMC RESP. SOCIAL Y BIENESTAR </a:t>
                      </a:r>
                    </a:p>
                    <a:p>
                      <a:r>
                        <a:rPr lang="es-PE" sz="1200">
                          <a:latin typeface="Arial Narrow"/>
                        </a:rPr>
                        <a:t>7. CMC  TUTORÍA</a:t>
                      </a:r>
                    </a:p>
                    <a:p>
                      <a:r>
                        <a:rPr lang="es-PE" sz="1200">
                          <a:latin typeface="Arial Narrow"/>
                        </a:rPr>
                        <a:t>8. CMC SEG. AL EGRESADO ING IND</a:t>
                      </a:r>
                    </a:p>
                    <a:p>
                      <a:r>
                        <a:rPr lang="es-PE" sz="1200">
                          <a:latin typeface="Arial Narrow"/>
                        </a:rPr>
                        <a:t>9. CMC SEG. AL EGRESADO ING SIST</a:t>
                      </a:r>
                    </a:p>
                  </a:txBody>
                  <a:tcPr anchor="ctr">
                    <a:solidFill>
                      <a:srgbClr val="E7EAED"/>
                    </a:solidFill>
                  </a:tcPr>
                </a:tc>
                <a:extLst>
                  <a:ext uri="{0D108BD9-81ED-4DB2-BD59-A6C34878D82A}">
                    <a16:rowId xmlns:a16="http://schemas.microsoft.com/office/drawing/2014/main" val="4150585043"/>
                  </a:ext>
                </a:extLst>
              </a:tr>
              <a:tr h="528506">
                <a:tc>
                  <a:txBody>
                    <a:bodyPr/>
                    <a:lstStyle/>
                    <a:p>
                      <a:pPr algn="ctr"/>
                      <a:r>
                        <a:rPr lang="es-MX" sz="1200">
                          <a:latin typeface="Arial Narrow"/>
                        </a:rPr>
                        <a:t>18</a:t>
                      </a:r>
                      <a:endParaRPr lang="es-PE" sz="1200">
                        <a:latin typeface="Arial Narrow"/>
                      </a:endParaRPr>
                    </a:p>
                  </a:txBody>
                  <a:tcPr anchor="ctr">
                    <a:solidFill>
                      <a:srgbClr val="E7EAED"/>
                    </a:solidFill>
                  </a:tcPr>
                </a:tc>
                <a:tc>
                  <a:txBody>
                    <a:bodyPr/>
                    <a:lstStyle/>
                    <a:p>
                      <a:pPr algn="l" fontAlgn="ctr"/>
                      <a:r>
                        <a:rPr lang="es-PE" sz="1200" b="0" i="0" u="none" strike="noStrike">
                          <a:solidFill>
                            <a:srgbClr val="000000"/>
                          </a:solidFill>
                          <a:effectLst/>
                          <a:latin typeface="Arial Narrow"/>
                        </a:rPr>
                        <a:t>Arquitectura</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ICACIT</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E7EAED"/>
                    </a:solidFill>
                  </a:tcPr>
                </a:tc>
                <a:tc vMerge="1">
                  <a:txBody>
                    <a:bodyPr/>
                    <a:lstStyle/>
                    <a:p>
                      <a:endParaRPr lang="es-PE" sz="1200"/>
                    </a:p>
                  </a:txBody>
                  <a:tcPr anchor="ctr"/>
                </a:tc>
                <a:extLst>
                  <a:ext uri="{0D108BD9-81ED-4DB2-BD59-A6C34878D82A}">
                    <a16:rowId xmlns:a16="http://schemas.microsoft.com/office/drawing/2014/main" val="1274995595"/>
                  </a:ext>
                </a:extLst>
              </a:tr>
              <a:tr h="370840">
                <a:tc>
                  <a:txBody>
                    <a:bodyPr/>
                    <a:lstStyle/>
                    <a:p>
                      <a:pPr algn="ctr"/>
                      <a:r>
                        <a:rPr lang="es-MX" sz="1200">
                          <a:latin typeface="Arial Narrow"/>
                        </a:rPr>
                        <a:t>19</a:t>
                      </a:r>
                      <a:endParaRPr lang="es-PE" sz="1200">
                        <a:latin typeface="Arial Narrow"/>
                      </a:endParaRPr>
                    </a:p>
                  </a:txBody>
                  <a:tcPr anchor="ctr"/>
                </a:tc>
                <a:tc>
                  <a:txBody>
                    <a:bodyPr/>
                    <a:lstStyle/>
                    <a:p>
                      <a:pPr algn="l" fontAlgn="ctr"/>
                      <a:r>
                        <a:rPr lang="es-PE" sz="1200" b="0" i="0" u="none" strike="noStrike">
                          <a:solidFill>
                            <a:srgbClr val="000000"/>
                          </a:solidFill>
                          <a:effectLst/>
                          <a:latin typeface="Arial Narrow"/>
                        </a:rPr>
                        <a:t>Medicina Humana</a:t>
                      </a:r>
                    </a:p>
                  </a:txBody>
                  <a:tcPr marL="9525" marR="9525" marT="9525" marB="0" anchor="ctr"/>
                </a:tc>
                <a:tc>
                  <a:txBody>
                    <a:bodyPr/>
                    <a:lstStyle/>
                    <a:p>
                      <a:pPr algn="ctr" fontAlgn="ctr"/>
                      <a:r>
                        <a:rPr lang="es-PE" sz="1200" b="0" i="0" u="none" strike="noStrike">
                          <a:solidFill>
                            <a:srgbClr val="000000"/>
                          </a:solidFill>
                          <a:effectLst/>
                          <a:latin typeface="Arial Narrow"/>
                        </a:rPr>
                        <a:t>SINEACE MP</a:t>
                      </a:r>
                    </a:p>
                  </a:txBody>
                  <a:tcPr marL="9525" marR="9525" marT="9525" marB="0" anchor="ctr"/>
                </a:tc>
                <a:tc>
                  <a:txBody>
                    <a:bodyPr/>
                    <a:lstStyle/>
                    <a:p>
                      <a:pPr algn="ctr" fontAlgn="ctr"/>
                      <a:r>
                        <a:rPr lang="es-PE" sz="1200" b="0" i="0" u="none" strike="noStrike">
                          <a:solidFill>
                            <a:srgbClr val="000000"/>
                          </a:solidFill>
                          <a:effectLst/>
                          <a:latin typeface="Arial Narrow"/>
                        </a:rPr>
                        <a:t>NO</a:t>
                      </a:r>
                    </a:p>
                  </a:txBody>
                  <a:tcPr marL="9525" marR="9525" marT="9525" marB="0" anchor="ctr"/>
                </a:tc>
                <a:tc>
                  <a:txBody>
                    <a:bodyPr/>
                    <a:lstStyle/>
                    <a:p>
                      <a:pPr algn="ctr" fontAlgn="ctr"/>
                      <a:r>
                        <a:rPr lang="es-PE" sz="1200" b="0" i="0" u="none" strike="noStrike">
                          <a:solidFill>
                            <a:srgbClr val="000000"/>
                          </a:solidFill>
                          <a:effectLst/>
                          <a:latin typeface="Arial Narrow"/>
                        </a:rPr>
                        <a:t>-</a:t>
                      </a:r>
                    </a:p>
                  </a:txBody>
                  <a:tcPr marL="9525" marR="9525" marT="9525" marB="0" anchor="ctr"/>
                </a:tc>
                <a:tc>
                  <a:txBody>
                    <a:bodyPr/>
                    <a:lstStyle/>
                    <a:p>
                      <a:pPr algn="ctr" fontAlgn="ctr"/>
                      <a:r>
                        <a:rPr lang="es-PE" sz="1200" b="0" i="0" u="none" strike="noStrike">
                          <a:solidFill>
                            <a:srgbClr val="000000"/>
                          </a:solidFill>
                          <a:effectLst/>
                          <a:latin typeface="Arial Narrow"/>
                        </a:rPr>
                        <a:t>-</a:t>
                      </a:r>
                    </a:p>
                  </a:txBody>
                  <a:tcPr marL="9525" marR="9525" marT="9525" marB="0" anchor="ctr"/>
                </a:tc>
                <a:tc rowSpan="2">
                  <a:txBody>
                    <a:bodyPr/>
                    <a:lstStyle/>
                    <a:p>
                      <a:r>
                        <a:rPr lang="es-MX" sz="1200">
                          <a:latin typeface="Arial Narrow"/>
                        </a:rPr>
                        <a:t>1. PLAN DE DOCENTE DIRECTIVO - DECANO</a:t>
                      </a:r>
                    </a:p>
                    <a:p>
                      <a:r>
                        <a:rPr lang="es-MX" sz="1200">
                          <a:latin typeface="Arial Narrow"/>
                        </a:rPr>
                        <a:t>2. PLAN DE DOCENTE DIRECTIVO -  DIRECTOR DE DEPARTAMENTO ACAD.</a:t>
                      </a:r>
                    </a:p>
                    <a:p>
                      <a:pPr marL="0" algn="l" rtl="0" eaLnBrk="1" latinLnBrk="0" hangingPunct="1"/>
                      <a:r>
                        <a:rPr lang="es-MX" sz="1200" b="1" kern="1200">
                          <a:solidFill>
                            <a:srgbClr val="0070C0"/>
                          </a:solidFill>
                          <a:latin typeface="Arial Narrow"/>
                          <a:ea typeface="+mn-ea"/>
                          <a:cs typeface="+mn-cs"/>
                        </a:rPr>
                        <a:t>3. CMC DIRECCIÓN DE ESCUELA E INVESTIGACIÓN MED HUM  (DISEÑO CURRICULAR HASTA JULIO) </a:t>
                      </a:r>
                    </a:p>
                    <a:p>
                      <a:pPr marL="0" algn="l" rtl="0" eaLnBrk="1" latinLnBrk="0" hangingPunct="1"/>
                      <a:r>
                        <a:rPr lang="es-MX" sz="1200" b="1" kern="1200">
                          <a:solidFill>
                            <a:srgbClr val="0070C0"/>
                          </a:solidFill>
                          <a:latin typeface="Arial Narrow"/>
                          <a:ea typeface="+mn-ea"/>
                          <a:cs typeface="+mn-cs"/>
                        </a:rPr>
                        <a:t>4. CMC DIRECCIÓN DE ESCUELA E INVESTIGACIÓN MED ODONT  (ADECUACIÓN DEL DISEÑO CURRICULAR HASTA JULIO) </a:t>
                      </a:r>
                    </a:p>
                    <a:p>
                      <a:r>
                        <a:rPr lang="es-MX" sz="1200">
                          <a:latin typeface="Arial Narrow"/>
                        </a:rPr>
                        <a:t>5. CMC RESP. SOCIAL, BIENESTAR Y TUTORÍA Y SEGUIMIENTO AL EGRESADO</a:t>
                      </a:r>
                      <a:endParaRPr lang="es-PE" sz="1200">
                        <a:latin typeface="Arial Narrow"/>
                      </a:endParaRPr>
                    </a:p>
                  </a:txBody>
                  <a:tcPr anchor="ctr">
                    <a:solidFill>
                      <a:srgbClr val="CCD2D8"/>
                    </a:solidFill>
                  </a:tcPr>
                </a:tc>
                <a:extLst>
                  <a:ext uri="{0D108BD9-81ED-4DB2-BD59-A6C34878D82A}">
                    <a16:rowId xmlns:a16="http://schemas.microsoft.com/office/drawing/2014/main" val="1121399790"/>
                  </a:ext>
                </a:extLst>
              </a:tr>
              <a:tr h="370840">
                <a:tc>
                  <a:txBody>
                    <a:bodyPr/>
                    <a:lstStyle/>
                    <a:p>
                      <a:pPr algn="ctr"/>
                      <a:r>
                        <a:rPr lang="es-MX" sz="1200">
                          <a:latin typeface="Arial Narrow"/>
                        </a:rPr>
                        <a:t>20</a:t>
                      </a:r>
                      <a:endParaRPr lang="es-PE" sz="1200">
                        <a:latin typeface="Arial Narrow"/>
                      </a:endParaRPr>
                    </a:p>
                  </a:txBody>
                  <a:tcPr anchor="ctr">
                    <a:solidFill>
                      <a:srgbClr val="CCD2D8"/>
                    </a:solidFill>
                  </a:tcPr>
                </a:tc>
                <a:tc>
                  <a:txBody>
                    <a:bodyPr/>
                    <a:lstStyle/>
                    <a:p>
                      <a:pPr algn="l" fontAlgn="ctr"/>
                      <a:r>
                        <a:rPr lang="es-PE" sz="1200" b="0" i="0" u="none" strike="noStrike">
                          <a:solidFill>
                            <a:srgbClr val="000000"/>
                          </a:solidFill>
                          <a:effectLst/>
                          <a:latin typeface="Arial Narrow"/>
                        </a:rPr>
                        <a:t>Odontología</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SINEACE</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SÍ</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2023</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CCD2D8"/>
                    </a:solidFill>
                  </a:tcPr>
                </a:tc>
                <a:tc vMerge="1">
                  <a:txBody>
                    <a:bodyPr/>
                    <a:lstStyle/>
                    <a:p>
                      <a:endParaRPr lang="es-PE" sz="1200"/>
                    </a:p>
                  </a:txBody>
                  <a:tcPr anchor="ctr"/>
                </a:tc>
                <a:extLst>
                  <a:ext uri="{0D108BD9-81ED-4DB2-BD59-A6C34878D82A}">
                    <a16:rowId xmlns:a16="http://schemas.microsoft.com/office/drawing/2014/main" val="2683918077"/>
                  </a:ext>
                </a:extLst>
              </a:tr>
              <a:tr h="370840">
                <a:tc>
                  <a:txBody>
                    <a:bodyPr/>
                    <a:lstStyle/>
                    <a:p>
                      <a:pPr algn="ctr"/>
                      <a:r>
                        <a:rPr lang="es-MX" sz="1200">
                          <a:latin typeface="Arial Narrow"/>
                        </a:rPr>
                        <a:t>21</a:t>
                      </a:r>
                      <a:endParaRPr lang="es-PE" sz="1200">
                        <a:latin typeface="Arial Narrow"/>
                      </a:endParaRPr>
                    </a:p>
                  </a:txBody>
                  <a:tcPr anchor="ctr">
                    <a:solidFill>
                      <a:srgbClr val="E7EAED"/>
                    </a:solidFill>
                  </a:tcPr>
                </a:tc>
                <a:tc>
                  <a:txBody>
                    <a:bodyPr/>
                    <a:lstStyle/>
                    <a:p>
                      <a:pPr algn="l" fontAlgn="ctr"/>
                      <a:r>
                        <a:rPr lang="es-PE" sz="1200" b="0" i="0" u="none" strike="noStrike">
                          <a:solidFill>
                            <a:srgbClr val="000000"/>
                          </a:solidFill>
                          <a:effectLst/>
                          <a:latin typeface="Arial Narrow"/>
                        </a:rPr>
                        <a:t>Derecho y Ciencias Políticas</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SINEACE MP</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E7EAED"/>
                    </a:solidFill>
                  </a:tcPr>
                </a:tc>
                <a:tc>
                  <a:txBody>
                    <a:bodyPr/>
                    <a:lstStyle/>
                    <a:p>
                      <a:pPr marL="0" algn="l" defTabSz="914400" rtl="0" eaLnBrk="1" latinLnBrk="0" hangingPunct="1"/>
                      <a:r>
                        <a:rPr lang="es-PE" sz="1200" kern="1200">
                          <a:solidFill>
                            <a:schemeClr val="dk1"/>
                          </a:solidFill>
                          <a:latin typeface="Arial Narrow"/>
                          <a:ea typeface="+mn-ea"/>
                          <a:cs typeface="+mn-cs"/>
                        </a:rPr>
                        <a:t>1. PLAN DE DOCENTE DIRECTIVO - DECANO</a:t>
                      </a:r>
                    </a:p>
                    <a:p>
                      <a:pPr marL="0" algn="l" defTabSz="914400" rtl="0" eaLnBrk="1" latinLnBrk="0" hangingPunct="1"/>
                      <a:r>
                        <a:rPr lang="es-PE" sz="1200" kern="1200">
                          <a:solidFill>
                            <a:schemeClr val="dk1"/>
                          </a:solidFill>
                          <a:latin typeface="Arial Narrow"/>
                          <a:ea typeface="+mn-ea"/>
                          <a:cs typeface="+mn-cs"/>
                        </a:rPr>
                        <a:t>2. PLAN DE DOCENTE DIRECTIVO - DIRECTOR DE DEPARTAMENTO ACAD.</a:t>
                      </a:r>
                    </a:p>
                    <a:p>
                      <a:pPr marL="0" marR="0" lvl="0" indent="0" algn="l" defTabSz="914400" rtl="0" eaLnBrk="1" fontAlgn="auto" latinLnBrk="0" hangingPunct="1">
                        <a:lnSpc>
                          <a:spcPct val="100000"/>
                        </a:lnSpc>
                        <a:spcBef>
                          <a:spcPts val="0"/>
                        </a:spcBef>
                        <a:spcAft>
                          <a:spcPts val="0"/>
                        </a:spcAft>
                        <a:buClrTx/>
                        <a:buSzTx/>
                        <a:buFontTx/>
                        <a:buNone/>
                        <a:tabLst/>
                        <a:defRPr/>
                      </a:pPr>
                      <a:r>
                        <a:rPr lang="es-PE" sz="1200" b="1" kern="1200">
                          <a:solidFill>
                            <a:srgbClr val="0070C0"/>
                          </a:solidFill>
                          <a:latin typeface="Arial Narrow"/>
                          <a:ea typeface="+mn-ea"/>
                          <a:cs typeface="+mn-cs"/>
                        </a:rPr>
                        <a:t>3. PLAN DE DOCENTE DIRECTIVO - DIRECTOR DE ESCUELA (DISEÑO CURRICULAR HASTA JULIO)</a:t>
                      </a:r>
                    </a:p>
                    <a:p>
                      <a:pPr marL="0" algn="l" defTabSz="914400" rtl="0" eaLnBrk="1" latinLnBrk="0" hangingPunct="1"/>
                      <a:r>
                        <a:rPr lang="es-PE" sz="1200" kern="1200">
                          <a:solidFill>
                            <a:schemeClr val="dk1"/>
                          </a:solidFill>
                          <a:latin typeface="Arial Narrow"/>
                          <a:ea typeface="+mn-ea"/>
                          <a:cs typeface="+mn-cs"/>
                        </a:rPr>
                        <a:t>* DEMÁS CMC LO REALIZA PERSONAL TÉCNICO</a:t>
                      </a:r>
                    </a:p>
                  </a:txBody>
                  <a:tcPr anchor="ctr">
                    <a:solidFill>
                      <a:srgbClr val="E7EAED"/>
                    </a:solidFill>
                  </a:tcPr>
                </a:tc>
                <a:extLst>
                  <a:ext uri="{0D108BD9-81ED-4DB2-BD59-A6C34878D82A}">
                    <a16:rowId xmlns:a16="http://schemas.microsoft.com/office/drawing/2014/main" val="1030263930"/>
                  </a:ext>
                </a:extLst>
              </a:tr>
            </a:tbl>
          </a:graphicData>
        </a:graphic>
      </p:graphicFrame>
    </p:spTree>
    <p:extLst>
      <p:ext uri="{BB962C8B-B14F-4D97-AF65-F5344CB8AC3E}">
        <p14:creationId xmlns:p14="http://schemas.microsoft.com/office/powerpoint/2010/main" val="39255092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0ECA93-CE7D-E6C2-FE59-B89F3802F5C2}"/>
            </a:ext>
          </a:extLst>
        </p:cNvPr>
        <p:cNvGrpSpPr/>
        <p:nvPr/>
      </p:nvGrpSpPr>
      <p:grpSpPr>
        <a:xfrm>
          <a:off x="0" y="0"/>
          <a:ext cx="0" cy="0"/>
          <a:chOff x="0" y="0"/>
          <a:chExt cx="0" cy="0"/>
        </a:xfrm>
      </p:grpSpPr>
      <p:graphicFrame>
        <p:nvGraphicFramePr>
          <p:cNvPr id="2" name="Tabla 1">
            <a:extLst>
              <a:ext uri="{FF2B5EF4-FFF2-40B4-BE49-F238E27FC236}">
                <a16:creationId xmlns:a16="http://schemas.microsoft.com/office/drawing/2014/main" id="{7FBBC2B8-D1FE-C0FF-4783-8CD478D0E427}"/>
              </a:ext>
            </a:extLst>
          </p:cNvPr>
          <p:cNvGraphicFramePr>
            <a:graphicFrameLocks noGrp="1"/>
          </p:cNvGraphicFramePr>
          <p:nvPr/>
        </p:nvGraphicFramePr>
        <p:xfrm>
          <a:off x="261458" y="438083"/>
          <a:ext cx="11669084" cy="5835247"/>
        </p:xfrm>
        <a:graphic>
          <a:graphicData uri="http://schemas.openxmlformats.org/drawingml/2006/table">
            <a:tbl>
              <a:tblPr firstRow="1" bandRow="1">
                <a:tableStyleId>{5C22544A-7EE6-4342-B048-85BDC9FD1C3A}</a:tableStyleId>
              </a:tblPr>
              <a:tblGrid>
                <a:gridCol w="344867">
                  <a:extLst>
                    <a:ext uri="{9D8B030D-6E8A-4147-A177-3AD203B41FA5}">
                      <a16:colId xmlns:a16="http://schemas.microsoft.com/office/drawing/2014/main" val="310955243"/>
                    </a:ext>
                  </a:extLst>
                </a:gridCol>
                <a:gridCol w="1742187">
                  <a:extLst>
                    <a:ext uri="{9D8B030D-6E8A-4147-A177-3AD203B41FA5}">
                      <a16:colId xmlns:a16="http://schemas.microsoft.com/office/drawing/2014/main" val="1233512017"/>
                    </a:ext>
                  </a:extLst>
                </a:gridCol>
                <a:gridCol w="820350">
                  <a:extLst>
                    <a:ext uri="{9D8B030D-6E8A-4147-A177-3AD203B41FA5}">
                      <a16:colId xmlns:a16="http://schemas.microsoft.com/office/drawing/2014/main" val="1335395278"/>
                    </a:ext>
                  </a:extLst>
                </a:gridCol>
                <a:gridCol w="1006409">
                  <a:extLst>
                    <a:ext uri="{9D8B030D-6E8A-4147-A177-3AD203B41FA5}">
                      <a16:colId xmlns:a16="http://schemas.microsoft.com/office/drawing/2014/main" val="1614208051"/>
                    </a:ext>
                  </a:extLst>
                </a:gridCol>
                <a:gridCol w="888008">
                  <a:extLst>
                    <a:ext uri="{9D8B030D-6E8A-4147-A177-3AD203B41FA5}">
                      <a16:colId xmlns:a16="http://schemas.microsoft.com/office/drawing/2014/main" val="4023710006"/>
                    </a:ext>
                  </a:extLst>
                </a:gridCol>
                <a:gridCol w="1074067">
                  <a:extLst>
                    <a:ext uri="{9D8B030D-6E8A-4147-A177-3AD203B41FA5}">
                      <a16:colId xmlns:a16="http://schemas.microsoft.com/office/drawing/2014/main" val="83262624"/>
                    </a:ext>
                  </a:extLst>
                </a:gridCol>
                <a:gridCol w="5793196">
                  <a:extLst>
                    <a:ext uri="{9D8B030D-6E8A-4147-A177-3AD203B41FA5}">
                      <a16:colId xmlns:a16="http://schemas.microsoft.com/office/drawing/2014/main" val="28502904"/>
                    </a:ext>
                  </a:extLst>
                </a:gridCol>
              </a:tblGrid>
              <a:tr h="370840">
                <a:tc>
                  <a:txBody>
                    <a:bodyPr/>
                    <a:lstStyle/>
                    <a:p>
                      <a:pPr algn="ctr"/>
                      <a:r>
                        <a:rPr lang="es-MX" sz="1050" err="1">
                          <a:latin typeface="Arial Narrow" panose="020B0606020202030204" pitchFamily="34" charset="0"/>
                        </a:rPr>
                        <a:t>N°</a:t>
                      </a:r>
                      <a:endParaRPr lang="es-PE" sz="1050">
                        <a:latin typeface="Arial Narrow" panose="020B0606020202030204" pitchFamily="34" charset="0"/>
                      </a:endParaRPr>
                    </a:p>
                  </a:txBody>
                  <a:tcPr anchor="ctr"/>
                </a:tc>
                <a:tc>
                  <a:txBody>
                    <a:bodyPr/>
                    <a:lstStyle/>
                    <a:p>
                      <a:pPr algn="ctr"/>
                      <a:r>
                        <a:rPr lang="es-MX" sz="1050">
                          <a:latin typeface="Arial Narrow"/>
                        </a:rPr>
                        <a:t>CARRERA PROFESIONAL</a:t>
                      </a:r>
                      <a:endParaRPr lang="es-PE" sz="1050">
                        <a:latin typeface="Arial Narrow"/>
                      </a:endParaRPr>
                    </a:p>
                  </a:txBody>
                  <a:tcPr anchor="ctr"/>
                </a:tc>
                <a:tc>
                  <a:txBody>
                    <a:bodyPr/>
                    <a:lstStyle/>
                    <a:p>
                      <a:pPr algn="ctr"/>
                      <a:r>
                        <a:rPr lang="es-MX" sz="1050">
                          <a:latin typeface="Arial Narrow"/>
                        </a:rPr>
                        <a:t>MODELO DE CALIDAD</a:t>
                      </a:r>
                      <a:endParaRPr lang="es-PE" sz="1050">
                        <a:latin typeface="Arial Narrow"/>
                      </a:endParaRPr>
                    </a:p>
                  </a:txBody>
                  <a:tcPr anchor="ctr"/>
                </a:tc>
                <a:tc>
                  <a:txBody>
                    <a:bodyPr/>
                    <a:lstStyle/>
                    <a:p>
                      <a:pPr algn="ctr"/>
                      <a:r>
                        <a:rPr lang="es-MX" sz="1050">
                          <a:latin typeface="Arial Narrow"/>
                        </a:rPr>
                        <a:t>TIENE DISEÑO CURRICULAR</a:t>
                      </a:r>
                      <a:endParaRPr lang="es-PE" sz="1050">
                        <a:latin typeface="Arial Narrow"/>
                      </a:endParaRPr>
                    </a:p>
                  </a:txBody>
                  <a:tcPr anchor="ctr"/>
                </a:tc>
                <a:tc>
                  <a:txBody>
                    <a:bodyPr/>
                    <a:lstStyle/>
                    <a:p>
                      <a:pPr algn="ctr"/>
                      <a:r>
                        <a:rPr lang="es-MX" sz="1050">
                          <a:latin typeface="Arial Narrow"/>
                        </a:rPr>
                        <a:t>AÑO DE IMPLEMENTACIÓN</a:t>
                      </a:r>
                      <a:endParaRPr lang="es-PE" sz="1050">
                        <a:latin typeface="Arial Narrow"/>
                      </a:endParaRPr>
                    </a:p>
                  </a:txBody>
                  <a:tcPr anchor="ctr"/>
                </a:tc>
                <a:tc>
                  <a:txBody>
                    <a:bodyPr/>
                    <a:lstStyle/>
                    <a:p>
                      <a:pPr algn="ctr"/>
                      <a:r>
                        <a:rPr lang="es-MX" sz="1050">
                          <a:latin typeface="Arial Narrow"/>
                        </a:rPr>
                        <a:t>ADECUADO AL MODELO EDUCATIVO</a:t>
                      </a:r>
                      <a:endParaRPr lang="es-PE" sz="1050">
                        <a:latin typeface="Arial Narrow"/>
                      </a:endParaRPr>
                    </a:p>
                  </a:txBody>
                  <a:tcPr anchor="ctr"/>
                </a:tc>
                <a:tc>
                  <a:txBody>
                    <a:bodyPr/>
                    <a:lstStyle/>
                    <a:p>
                      <a:pPr algn="ctr"/>
                      <a:r>
                        <a:rPr lang="es-MX" sz="1050">
                          <a:latin typeface="Arial Narrow"/>
                        </a:rPr>
                        <a:t>PROPUESTA DE CONFORMACIÓN DE CMC</a:t>
                      </a:r>
                      <a:endParaRPr lang="es-PE" sz="1050">
                        <a:latin typeface="Arial Narrow"/>
                      </a:endParaRPr>
                    </a:p>
                  </a:txBody>
                  <a:tcPr anchor="ctr"/>
                </a:tc>
                <a:extLst>
                  <a:ext uri="{0D108BD9-81ED-4DB2-BD59-A6C34878D82A}">
                    <a16:rowId xmlns:a16="http://schemas.microsoft.com/office/drawing/2014/main" val="1323954952"/>
                  </a:ext>
                </a:extLst>
              </a:tr>
              <a:tr h="638302">
                <a:tc>
                  <a:txBody>
                    <a:bodyPr/>
                    <a:lstStyle/>
                    <a:p>
                      <a:pPr algn="ctr"/>
                      <a:r>
                        <a:rPr lang="es-MX" sz="1200">
                          <a:latin typeface="Arial Narrow"/>
                        </a:rPr>
                        <a:t>22</a:t>
                      </a:r>
                      <a:endParaRPr lang="es-PE" sz="1200">
                        <a:latin typeface="Arial Narrow"/>
                      </a:endParaRPr>
                    </a:p>
                  </a:txBody>
                  <a:tcPr anchor="ctr"/>
                </a:tc>
                <a:tc>
                  <a:txBody>
                    <a:bodyPr/>
                    <a:lstStyle/>
                    <a:p>
                      <a:pPr algn="l" fontAlgn="ctr"/>
                      <a:r>
                        <a:rPr lang="es-PE" sz="1200" b="0" i="0" u="none" strike="noStrike">
                          <a:solidFill>
                            <a:srgbClr val="000000"/>
                          </a:solidFill>
                          <a:effectLst/>
                          <a:latin typeface="Arial Narrow"/>
                        </a:rPr>
                        <a:t>Ciencias Administrativas</a:t>
                      </a:r>
                    </a:p>
                  </a:txBody>
                  <a:tcPr marL="9525" marR="9525" marT="9525" marB="0" anchor="ctr"/>
                </a:tc>
                <a:tc>
                  <a:txBody>
                    <a:bodyPr/>
                    <a:lstStyle/>
                    <a:p>
                      <a:pPr algn="ctr" fontAlgn="ctr"/>
                      <a:r>
                        <a:rPr lang="es-PE" sz="1200" b="0" i="0" u="none" strike="noStrike">
                          <a:solidFill>
                            <a:srgbClr val="000000"/>
                          </a:solidFill>
                          <a:effectLst/>
                          <a:latin typeface="Arial Narrow"/>
                        </a:rPr>
                        <a:t>SINEACE</a:t>
                      </a:r>
                    </a:p>
                  </a:txBody>
                  <a:tcPr marL="9525" marR="9525" marT="9525" marB="0" anchor="ctr"/>
                </a:tc>
                <a:tc>
                  <a:txBody>
                    <a:bodyPr/>
                    <a:lstStyle/>
                    <a:p>
                      <a:pPr algn="ctr" fontAlgn="ctr"/>
                      <a:r>
                        <a:rPr lang="es-PE" sz="1200" b="0" i="0" u="none" strike="noStrike">
                          <a:solidFill>
                            <a:srgbClr val="000000"/>
                          </a:solidFill>
                          <a:effectLst/>
                          <a:latin typeface="Arial Narrow"/>
                        </a:rPr>
                        <a:t>SÍ</a:t>
                      </a:r>
                    </a:p>
                  </a:txBody>
                  <a:tcPr marL="9525" marR="9525" marT="9525" marB="0" anchor="ctr"/>
                </a:tc>
                <a:tc>
                  <a:txBody>
                    <a:bodyPr/>
                    <a:lstStyle/>
                    <a:p>
                      <a:pPr algn="ctr" fontAlgn="ctr"/>
                      <a:r>
                        <a:rPr lang="es-PE" sz="1200" b="0" i="0" u="none" strike="noStrike">
                          <a:solidFill>
                            <a:srgbClr val="000000"/>
                          </a:solidFill>
                          <a:effectLst/>
                          <a:latin typeface="Arial Narrow"/>
                        </a:rPr>
                        <a:t>2021</a:t>
                      </a:r>
                    </a:p>
                  </a:txBody>
                  <a:tcPr marL="9525" marR="9525" marT="9525" marB="0" anchor="ctr"/>
                </a:tc>
                <a:tc>
                  <a:txBody>
                    <a:bodyPr/>
                    <a:lstStyle/>
                    <a:p>
                      <a:pPr algn="ctr" fontAlgn="ctr"/>
                      <a:r>
                        <a:rPr lang="es-PE" sz="1200" b="0" i="0" u="none" strike="noStrike">
                          <a:solidFill>
                            <a:srgbClr val="000000"/>
                          </a:solidFill>
                          <a:effectLst/>
                          <a:latin typeface="Arial Narrow"/>
                        </a:rPr>
                        <a:t>NO</a:t>
                      </a:r>
                    </a:p>
                  </a:txBody>
                  <a:tcPr marL="9525" marR="9525" marT="9525" marB="0" anchor="ctr"/>
                </a:tc>
                <a:tc rowSpan="2">
                  <a:txBody>
                    <a:bodyPr/>
                    <a:lstStyle/>
                    <a:p>
                      <a:r>
                        <a:rPr lang="es-PE" sz="1200">
                          <a:latin typeface="Arial Narrow"/>
                        </a:rPr>
                        <a:t>1. PLAN DE DOCENTE DIRECTIVO - DECANO</a:t>
                      </a:r>
                    </a:p>
                    <a:p>
                      <a:r>
                        <a:rPr lang="es-PE" sz="1200">
                          <a:latin typeface="Arial Narrow"/>
                        </a:rPr>
                        <a:t>2. PLAN DE DOCENTE DIRECTIVO - DIRECTOR DE DEPARTAMENTO ACAD.</a:t>
                      </a:r>
                    </a:p>
                    <a:p>
                      <a:pPr lvl="0" algn="just">
                        <a:lnSpc>
                          <a:spcPct val="100000"/>
                        </a:lnSpc>
                        <a:spcBef>
                          <a:spcPts val="0"/>
                        </a:spcBef>
                        <a:spcAft>
                          <a:spcPts val="0"/>
                        </a:spcAft>
                        <a:buNone/>
                      </a:pPr>
                      <a:r>
                        <a:rPr lang="es-PE" sz="1200" b="1" i="0" u="none" strike="noStrike" noProof="0">
                          <a:solidFill>
                            <a:srgbClr val="0070C0"/>
                          </a:solidFill>
                        </a:rPr>
                        <a:t>3. PLAN DE DOCENTE DIRECTIVO - DIRECTOR DE ESCUELA CS ADM (ADECUACIÓN DEL DISEÑO CURRICULAR HASTA JULIO)</a:t>
                      </a:r>
                      <a:endParaRPr lang="es-PE"/>
                    </a:p>
                    <a:p>
                      <a:pPr lvl="0" algn="just">
                        <a:lnSpc>
                          <a:spcPct val="100000"/>
                        </a:lnSpc>
                        <a:spcBef>
                          <a:spcPts val="0"/>
                        </a:spcBef>
                        <a:spcAft>
                          <a:spcPts val="0"/>
                        </a:spcAft>
                        <a:buNone/>
                      </a:pPr>
                      <a:r>
                        <a:rPr lang="es-PE" sz="1200" b="1" i="0" u="none" strike="noStrike" noProof="0">
                          <a:solidFill>
                            <a:srgbClr val="0070C0"/>
                          </a:solidFill>
                        </a:rPr>
                        <a:t>4. PLAN DE DOCENTE DIRECTIVO - DIRECTOR DE ESCUELA </a:t>
                      </a:r>
                      <a:r>
                        <a:rPr lang="es-PE" sz="1200" b="1" i="0" u="none" strike="noStrike" noProof="0" err="1">
                          <a:solidFill>
                            <a:srgbClr val="0070C0"/>
                          </a:solidFill>
                        </a:rPr>
                        <a:t>TyH</a:t>
                      </a:r>
                      <a:r>
                        <a:rPr lang="es-PE" sz="1200" b="1" i="0" u="none" strike="noStrike" noProof="0">
                          <a:solidFill>
                            <a:srgbClr val="0070C0"/>
                          </a:solidFill>
                        </a:rPr>
                        <a:t> (DISEÑO CURRICULAR HASTA JULIO)</a:t>
                      </a:r>
                      <a:endParaRPr lang="es-PE"/>
                    </a:p>
                    <a:p>
                      <a:r>
                        <a:rPr lang="es-PE" sz="1200">
                          <a:latin typeface="Arial Narrow"/>
                        </a:rPr>
                        <a:t>* DEMÁS CMC LO REALIZA PERSONAL TÉCNICO</a:t>
                      </a:r>
                    </a:p>
                  </a:txBody>
                  <a:tcPr anchor="ctr"/>
                </a:tc>
                <a:extLst>
                  <a:ext uri="{0D108BD9-81ED-4DB2-BD59-A6C34878D82A}">
                    <a16:rowId xmlns:a16="http://schemas.microsoft.com/office/drawing/2014/main" val="179965944"/>
                  </a:ext>
                </a:extLst>
              </a:tr>
              <a:tr h="370840">
                <a:tc>
                  <a:txBody>
                    <a:bodyPr/>
                    <a:lstStyle/>
                    <a:p>
                      <a:pPr algn="ctr"/>
                      <a:r>
                        <a:rPr lang="es-MX" sz="1200">
                          <a:latin typeface="Arial Narrow"/>
                        </a:rPr>
                        <a:t>23</a:t>
                      </a:r>
                      <a:endParaRPr lang="es-PE" sz="1200">
                        <a:latin typeface="Arial Narrow"/>
                      </a:endParaRPr>
                    </a:p>
                  </a:txBody>
                  <a:tcPr anchor="ctr">
                    <a:solidFill>
                      <a:srgbClr val="CCD2D8"/>
                    </a:solidFill>
                  </a:tcPr>
                </a:tc>
                <a:tc>
                  <a:txBody>
                    <a:bodyPr/>
                    <a:lstStyle/>
                    <a:p>
                      <a:pPr algn="l" fontAlgn="ctr"/>
                      <a:r>
                        <a:rPr lang="es-PE" sz="1200" b="0" i="0" u="none" strike="noStrike">
                          <a:solidFill>
                            <a:srgbClr val="000000"/>
                          </a:solidFill>
                          <a:effectLst/>
                          <a:latin typeface="Arial Narrow"/>
                        </a:rPr>
                        <a:t>Turismo y Hotelería</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SINEACE</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a:t>
                      </a:r>
                    </a:p>
                  </a:txBody>
                  <a:tcPr marL="9525" marR="9525" marT="9525" marB="0" anchor="ctr">
                    <a:solidFill>
                      <a:srgbClr val="CCD2D8"/>
                    </a:solidFill>
                  </a:tcPr>
                </a:tc>
                <a:tc vMerge="1">
                  <a:txBody>
                    <a:bodyPr/>
                    <a:lstStyle/>
                    <a:p>
                      <a:endParaRPr lang="es-PE" sz="1200"/>
                    </a:p>
                  </a:txBody>
                  <a:tcPr anchor="ctr"/>
                </a:tc>
                <a:extLst>
                  <a:ext uri="{0D108BD9-81ED-4DB2-BD59-A6C34878D82A}">
                    <a16:rowId xmlns:a16="http://schemas.microsoft.com/office/drawing/2014/main" val="2124738639"/>
                  </a:ext>
                </a:extLst>
              </a:tr>
              <a:tr h="489817">
                <a:tc>
                  <a:txBody>
                    <a:bodyPr/>
                    <a:lstStyle/>
                    <a:p>
                      <a:pPr algn="ctr"/>
                      <a:r>
                        <a:rPr lang="es-MX" sz="1200">
                          <a:latin typeface="Arial Narrow"/>
                        </a:rPr>
                        <a:t>24</a:t>
                      </a:r>
                      <a:endParaRPr lang="es-PE" sz="1200">
                        <a:latin typeface="Arial Narrow"/>
                      </a:endParaRPr>
                    </a:p>
                  </a:txBody>
                  <a:tcPr anchor="ctr">
                    <a:solidFill>
                      <a:srgbClr val="E7EAED"/>
                    </a:solidFill>
                  </a:tcPr>
                </a:tc>
                <a:tc>
                  <a:txBody>
                    <a:bodyPr/>
                    <a:lstStyle/>
                    <a:p>
                      <a:pPr algn="l" fontAlgn="ctr"/>
                      <a:r>
                        <a:rPr lang="es-PE" sz="1200" b="0" i="0" u="none" strike="noStrike">
                          <a:solidFill>
                            <a:srgbClr val="000000"/>
                          </a:solidFill>
                          <a:effectLst/>
                          <a:latin typeface="Arial Narrow"/>
                        </a:rPr>
                        <a:t>Ingeniería Agronómica</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ICACIT</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SÍ</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2020</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E7EAED"/>
                    </a:solidFill>
                  </a:tcPr>
                </a:tc>
                <a:tc>
                  <a:txBody>
                    <a:bodyPr/>
                    <a:lstStyle/>
                    <a:p>
                      <a:r>
                        <a:rPr lang="es-PE" sz="1200">
                          <a:latin typeface="Arial Narrow"/>
                        </a:rPr>
                        <a:t>1. PLAN DE DOCENTE DIRECTIVO - DECANO</a:t>
                      </a:r>
                    </a:p>
                    <a:p>
                      <a:r>
                        <a:rPr lang="es-PE" sz="1200">
                          <a:latin typeface="Arial Narrow"/>
                        </a:rPr>
                        <a:t>2. PLAN DE DOCENTE DIRECTIVO - DIRECTOR DE DEPARTAMENTO ACAD.</a:t>
                      </a:r>
                    </a:p>
                    <a:p>
                      <a:pPr marL="0" marR="0" lvl="0" indent="0" algn="l" defTabSz="914400" rtl="0" eaLnBrk="1" fontAlgn="auto" latinLnBrk="0" hangingPunct="1">
                        <a:lnSpc>
                          <a:spcPct val="100000"/>
                        </a:lnSpc>
                        <a:spcBef>
                          <a:spcPts val="0"/>
                        </a:spcBef>
                        <a:spcAft>
                          <a:spcPts val="0"/>
                        </a:spcAft>
                        <a:buClrTx/>
                        <a:buSzTx/>
                        <a:buFontTx/>
                        <a:buNone/>
                        <a:tabLst/>
                        <a:defRPr/>
                      </a:pPr>
                      <a:r>
                        <a:rPr lang="es-PE" sz="1200" b="1">
                          <a:solidFill>
                            <a:srgbClr val="0070C0"/>
                          </a:solidFill>
                          <a:latin typeface="Arial Narrow"/>
                        </a:rPr>
                        <a:t>3. PLAN DE DOCENTE DIRECTIVO - DIRECTOR DE ESCUELA </a:t>
                      </a:r>
                      <a:r>
                        <a:rPr lang="es-MX" sz="1200" b="1">
                          <a:solidFill>
                            <a:srgbClr val="0070C0"/>
                          </a:solidFill>
                          <a:latin typeface="Arial Narrow"/>
                        </a:rPr>
                        <a:t>(ADECUACIÓN DEL DISEÑO CURRICULAR HASTA JULIO)</a:t>
                      </a:r>
                    </a:p>
                    <a:p>
                      <a:r>
                        <a:rPr lang="es-PE" sz="1200">
                          <a:latin typeface="Arial Narrow"/>
                        </a:rPr>
                        <a:t>* DEMÁS CMC LO REALIZA PERSONAL TÉCNICO</a:t>
                      </a:r>
                    </a:p>
                  </a:txBody>
                  <a:tcPr anchor="ctr">
                    <a:solidFill>
                      <a:srgbClr val="E7EAED"/>
                    </a:solidFill>
                  </a:tcPr>
                </a:tc>
                <a:extLst>
                  <a:ext uri="{0D108BD9-81ED-4DB2-BD59-A6C34878D82A}">
                    <a16:rowId xmlns:a16="http://schemas.microsoft.com/office/drawing/2014/main" val="980062273"/>
                  </a:ext>
                </a:extLst>
              </a:tr>
              <a:tr h="489817">
                <a:tc>
                  <a:txBody>
                    <a:bodyPr/>
                    <a:lstStyle/>
                    <a:p>
                      <a:pPr algn="ctr"/>
                      <a:r>
                        <a:rPr lang="es-MX" sz="1200">
                          <a:latin typeface="Arial Narrow"/>
                        </a:rPr>
                        <a:t>25</a:t>
                      </a:r>
                      <a:endParaRPr lang="es-PE" sz="1200">
                        <a:latin typeface="Arial Narrow"/>
                      </a:endParaRPr>
                    </a:p>
                  </a:txBody>
                  <a:tcPr anchor="ctr">
                    <a:solidFill>
                      <a:srgbClr val="CCD2D8"/>
                    </a:solidFill>
                  </a:tcPr>
                </a:tc>
                <a:tc>
                  <a:txBody>
                    <a:bodyPr/>
                    <a:lstStyle/>
                    <a:p>
                      <a:pPr algn="l" fontAlgn="ctr"/>
                      <a:r>
                        <a:rPr lang="es-MX" sz="1200" b="0" i="0" u="none" strike="noStrike">
                          <a:solidFill>
                            <a:srgbClr val="000000"/>
                          </a:solidFill>
                          <a:effectLst/>
                          <a:latin typeface="Arial Narrow"/>
                        </a:rPr>
                        <a:t>Ciencias Histórico Sociales y Geográficas</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SINEACE</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SÍ</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2020</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NO</a:t>
                      </a:r>
                    </a:p>
                  </a:txBody>
                  <a:tcPr marL="9525" marR="9525" marT="9525" marB="0" anchor="ctr">
                    <a:solidFill>
                      <a:srgbClr val="CCD2D8"/>
                    </a:solidFill>
                  </a:tcPr>
                </a:tc>
                <a:tc>
                  <a:txBody>
                    <a:bodyPr/>
                    <a:lstStyle/>
                    <a:p>
                      <a:r>
                        <a:rPr lang="es-MX" sz="1200">
                          <a:latin typeface="Arial Narrow"/>
                        </a:rPr>
                        <a:t>NO HAY CMC, LAS ACTIVIDADES LOS REALIZA EL PERSONAL TÉCNICO EN COORDINACIÓN CON LOS DOCENTES.</a:t>
                      </a:r>
                      <a:endParaRPr lang="es-PE" sz="1200">
                        <a:latin typeface="Arial Narrow"/>
                      </a:endParaRPr>
                    </a:p>
                  </a:txBody>
                  <a:tcPr anchor="ctr">
                    <a:solidFill>
                      <a:srgbClr val="CCD2D8"/>
                    </a:solidFill>
                  </a:tcPr>
                </a:tc>
                <a:extLst>
                  <a:ext uri="{0D108BD9-81ED-4DB2-BD59-A6C34878D82A}">
                    <a16:rowId xmlns:a16="http://schemas.microsoft.com/office/drawing/2014/main" val="4150585043"/>
                  </a:ext>
                </a:extLst>
              </a:tr>
              <a:tr h="370840">
                <a:tc>
                  <a:txBody>
                    <a:bodyPr/>
                    <a:lstStyle/>
                    <a:p>
                      <a:pPr algn="ctr"/>
                      <a:r>
                        <a:rPr lang="es-MX" sz="1200">
                          <a:latin typeface="Arial Narrow"/>
                        </a:rPr>
                        <a:t>26</a:t>
                      </a:r>
                      <a:endParaRPr lang="es-PE" sz="1200">
                        <a:latin typeface="Arial Narrow"/>
                      </a:endParaRPr>
                    </a:p>
                  </a:txBody>
                  <a:tcPr anchor="ctr">
                    <a:solidFill>
                      <a:srgbClr val="E7EAED"/>
                    </a:solidFill>
                  </a:tcPr>
                </a:tc>
                <a:tc>
                  <a:txBody>
                    <a:bodyPr/>
                    <a:lstStyle/>
                    <a:p>
                      <a:pPr algn="l" fontAlgn="ctr"/>
                      <a:r>
                        <a:rPr lang="es-PE" sz="1200" b="0" i="0" u="none" strike="noStrike">
                          <a:solidFill>
                            <a:srgbClr val="000000"/>
                          </a:solidFill>
                          <a:effectLst/>
                          <a:latin typeface="Arial Narrow"/>
                        </a:rPr>
                        <a:t>Lengua y Literatura</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SINEACE</a:t>
                      </a: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SÍ</a:t>
                      </a:r>
                    </a:p>
                  </a:txBody>
                  <a:tcPr marL="9525" marR="9525" marT="9525" marB="0" anchor="ctr">
                    <a:solidFill>
                      <a:srgbClr val="E7EAED"/>
                    </a:solidFill>
                  </a:tcPr>
                </a:tc>
                <a:tc>
                  <a:txBody>
                    <a:bodyPr/>
                    <a:lstStyle/>
                    <a:p>
                      <a:pPr algn="ctr" fontAlgn="ctr"/>
                      <a:r>
                        <a:rPr lang="es-MX" sz="1200" b="0" i="0" u="none" strike="noStrike" dirty="0">
                          <a:solidFill>
                            <a:srgbClr val="000000"/>
                          </a:solidFill>
                          <a:effectLst/>
                          <a:latin typeface="Arial Narrow"/>
                        </a:rPr>
                        <a:t>2024</a:t>
                      </a:r>
                      <a:endParaRPr lang="es-PE" sz="1200" b="0" i="0" u="none" strike="noStrike" dirty="0">
                        <a:solidFill>
                          <a:srgbClr val="000000"/>
                        </a:solidFill>
                        <a:effectLst/>
                        <a:latin typeface="Arial Narrow"/>
                      </a:endParaRPr>
                    </a:p>
                  </a:txBody>
                  <a:tcPr marL="9525" marR="9525" marT="9525" marB="0" anchor="ctr">
                    <a:solidFill>
                      <a:srgbClr val="E7EAED"/>
                    </a:solidFill>
                  </a:tcPr>
                </a:tc>
                <a:tc>
                  <a:txBody>
                    <a:bodyPr/>
                    <a:lstStyle/>
                    <a:p>
                      <a:pPr algn="ctr" fontAlgn="ctr"/>
                      <a:r>
                        <a:rPr lang="es-PE" sz="1200" b="0" i="0" u="none" strike="noStrike">
                          <a:solidFill>
                            <a:srgbClr val="000000"/>
                          </a:solidFill>
                          <a:effectLst/>
                          <a:latin typeface="Arial Narrow"/>
                        </a:rPr>
                        <a:t>SÍ</a:t>
                      </a:r>
                    </a:p>
                  </a:txBody>
                  <a:tcPr marL="9525" marR="9525" marT="9525" marB="0" anchor="ctr">
                    <a:solidFill>
                      <a:srgbClr val="E7EAED"/>
                    </a:solidFill>
                  </a:tcPr>
                </a:tc>
                <a:tc>
                  <a:txBody>
                    <a:bodyPr/>
                    <a:lstStyle/>
                    <a:p>
                      <a:pPr marL="0" algn="l" defTabSz="914400" rtl="0" eaLnBrk="1" fontAlgn="ctr" latinLnBrk="0" hangingPunct="1"/>
                      <a:r>
                        <a:rPr lang="es-MX" sz="1200" kern="1200">
                          <a:solidFill>
                            <a:schemeClr val="dk1"/>
                          </a:solidFill>
                          <a:latin typeface="Arial Narrow"/>
                          <a:ea typeface="+mn-ea"/>
                          <a:cs typeface="+mn-cs"/>
                        </a:rPr>
                        <a:t>1. CMC DECANATO</a:t>
                      </a:r>
                      <a:br>
                        <a:rPr lang="es-MX" sz="1200" kern="1200">
                          <a:solidFill>
                            <a:srgbClr val="000000"/>
                          </a:solidFill>
                          <a:latin typeface="Arial Narrow"/>
                          <a:ea typeface="+mn-ea"/>
                          <a:cs typeface="+mn-cs"/>
                        </a:rPr>
                      </a:br>
                      <a:r>
                        <a:rPr lang="es-MX" sz="1200" kern="1200">
                          <a:solidFill>
                            <a:schemeClr val="dk1"/>
                          </a:solidFill>
                          <a:latin typeface="Arial Narrow"/>
                          <a:ea typeface="+mn-ea"/>
                          <a:cs typeface="+mn-cs"/>
                        </a:rPr>
                        <a:t>2. CMC DEP. ACADÉMICO</a:t>
                      </a:r>
                      <a:br>
                        <a:rPr lang="es-MX" sz="1200" kern="1200">
                          <a:solidFill>
                            <a:srgbClr val="000000"/>
                          </a:solidFill>
                          <a:latin typeface="Arial Narrow"/>
                          <a:ea typeface="+mn-ea"/>
                          <a:cs typeface="+mn-cs"/>
                        </a:rPr>
                      </a:br>
                      <a:r>
                        <a:rPr lang="es-MX" sz="1200" b="1" kern="1200">
                          <a:solidFill>
                            <a:srgbClr val="0070C0"/>
                          </a:solidFill>
                          <a:latin typeface="Arial Narrow"/>
                          <a:ea typeface="+mn-ea"/>
                          <a:cs typeface="+mn-cs"/>
                        </a:rPr>
                        <a:t>3. </a:t>
                      </a:r>
                      <a:r>
                        <a:rPr lang="es-PE" sz="1200" b="1">
                          <a:solidFill>
                            <a:srgbClr val="0070C0"/>
                          </a:solidFill>
                          <a:latin typeface="Arial Narrow"/>
                        </a:rPr>
                        <a:t>PLAN DE DOCENTE DIRECTIVO - </a:t>
                      </a:r>
                      <a:r>
                        <a:rPr lang="es-MX" sz="1200" b="1" kern="1200">
                          <a:solidFill>
                            <a:srgbClr val="0070C0"/>
                          </a:solidFill>
                          <a:latin typeface="Arial Narrow"/>
                          <a:ea typeface="+mn-ea"/>
                          <a:cs typeface="+mn-cs"/>
                        </a:rPr>
                        <a:t>DIRECTOR DE ESCUELA (NIVELES DE LOGRO A PARTIR DE JUNIO)</a:t>
                      </a:r>
                      <a:br>
                        <a:rPr lang="es-MX" sz="1200" b="1" kern="1200">
                          <a:solidFill>
                            <a:srgbClr val="0070C0"/>
                          </a:solidFill>
                          <a:latin typeface="Arial Narrow"/>
                          <a:ea typeface="+mn-ea"/>
                          <a:cs typeface="+mn-cs"/>
                        </a:rPr>
                      </a:br>
                      <a:r>
                        <a:rPr lang="es-MX" sz="1200" b="1" kern="1200">
                          <a:solidFill>
                            <a:srgbClr val="0070C0"/>
                          </a:solidFill>
                          <a:latin typeface="Arial Narrow"/>
                          <a:ea typeface="+mn-ea"/>
                          <a:cs typeface="+mn-cs"/>
                        </a:rPr>
                        <a:t>4. CMC INVESTIGACIÓN (NIVELES DE LOGRO A PARTIR DE JUNIO)</a:t>
                      </a:r>
                      <a:br>
                        <a:rPr lang="es-MX" sz="1200" b="1" kern="1200">
                          <a:solidFill>
                            <a:srgbClr val="0070C0"/>
                          </a:solidFill>
                          <a:latin typeface="Arial Narrow"/>
                          <a:ea typeface="+mn-ea"/>
                          <a:cs typeface="+mn-cs"/>
                        </a:rPr>
                      </a:br>
                      <a:r>
                        <a:rPr lang="es-MX" sz="1200" kern="1200">
                          <a:solidFill>
                            <a:schemeClr val="dk1"/>
                          </a:solidFill>
                          <a:latin typeface="Arial Narrow"/>
                          <a:ea typeface="+mn-ea"/>
                          <a:cs typeface="+mn-cs"/>
                        </a:rPr>
                        <a:t>5. CMC RESP. SOCIAL, BIENESTAR Y TUTORÍA</a:t>
                      </a:r>
                      <a:br>
                        <a:rPr lang="es-MX" sz="1200" kern="1200">
                          <a:solidFill>
                            <a:srgbClr val="000000"/>
                          </a:solidFill>
                          <a:latin typeface="Arial Narrow"/>
                          <a:ea typeface="+mn-ea"/>
                          <a:cs typeface="+mn-cs"/>
                        </a:rPr>
                      </a:br>
                      <a:r>
                        <a:rPr lang="es-MX" sz="1200" kern="1200">
                          <a:solidFill>
                            <a:schemeClr val="dk1"/>
                          </a:solidFill>
                          <a:latin typeface="Arial Narrow"/>
                          <a:ea typeface="+mn-ea"/>
                          <a:cs typeface="+mn-cs"/>
                        </a:rPr>
                        <a:t>6. CMC SEG. AL EGRESADO</a:t>
                      </a:r>
                    </a:p>
                  </a:txBody>
                  <a:tcPr marL="9525" marR="9525" marT="9525" marB="0" anchor="ctr">
                    <a:solidFill>
                      <a:srgbClr val="E7EAED"/>
                    </a:solidFill>
                  </a:tcPr>
                </a:tc>
                <a:extLst>
                  <a:ext uri="{0D108BD9-81ED-4DB2-BD59-A6C34878D82A}">
                    <a16:rowId xmlns:a16="http://schemas.microsoft.com/office/drawing/2014/main" val="1121399790"/>
                  </a:ext>
                </a:extLst>
              </a:tr>
              <a:tr h="370840">
                <a:tc>
                  <a:txBody>
                    <a:bodyPr/>
                    <a:lstStyle/>
                    <a:p>
                      <a:pPr algn="ctr"/>
                      <a:r>
                        <a:rPr lang="es-MX" sz="1200">
                          <a:latin typeface="Arial Narrow"/>
                        </a:rPr>
                        <a:t>27</a:t>
                      </a:r>
                      <a:endParaRPr lang="es-PE" sz="1200">
                        <a:latin typeface="Arial Narrow"/>
                      </a:endParaRPr>
                    </a:p>
                  </a:txBody>
                  <a:tcPr anchor="ctr">
                    <a:solidFill>
                      <a:srgbClr val="CCD2D8"/>
                    </a:solidFill>
                  </a:tcPr>
                </a:tc>
                <a:tc>
                  <a:txBody>
                    <a:bodyPr/>
                    <a:lstStyle/>
                    <a:p>
                      <a:pPr algn="l" fontAlgn="ctr"/>
                      <a:r>
                        <a:rPr lang="es-PE" sz="1200" b="0" i="0" u="none" strike="noStrike">
                          <a:solidFill>
                            <a:srgbClr val="000000"/>
                          </a:solidFill>
                          <a:effectLst/>
                          <a:latin typeface="Arial Narrow"/>
                        </a:rPr>
                        <a:t>Matemática y Física</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SINEACE</a:t>
                      </a: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SÍ</a:t>
                      </a:r>
                    </a:p>
                  </a:txBody>
                  <a:tcPr marL="9525" marR="9525" marT="9525" marB="0" anchor="ctr">
                    <a:solidFill>
                      <a:srgbClr val="CCD2D8"/>
                    </a:solidFill>
                  </a:tcPr>
                </a:tc>
                <a:tc>
                  <a:txBody>
                    <a:bodyPr/>
                    <a:lstStyle/>
                    <a:p>
                      <a:pPr algn="ctr" fontAlgn="ctr"/>
                      <a:r>
                        <a:rPr lang="es-MX" sz="1200" b="0" i="0" u="none" strike="noStrike" dirty="0">
                          <a:solidFill>
                            <a:srgbClr val="000000"/>
                          </a:solidFill>
                          <a:effectLst/>
                          <a:latin typeface="Arial Narrow"/>
                        </a:rPr>
                        <a:t>2024</a:t>
                      </a:r>
                      <a:endParaRPr lang="es-PE" sz="1200" b="0" i="0" u="none" strike="noStrike" dirty="0">
                        <a:solidFill>
                          <a:srgbClr val="000000"/>
                        </a:solidFill>
                        <a:effectLst/>
                        <a:latin typeface="Arial Narrow"/>
                      </a:endParaRPr>
                    </a:p>
                  </a:txBody>
                  <a:tcPr marL="9525" marR="9525" marT="9525" marB="0" anchor="ctr">
                    <a:solidFill>
                      <a:srgbClr val="CCD2D8"/>
                    </a:solidFill>
                  </a:tcPr>
                </a:tc>
                <a:tc>
                  <a:txBody>
                    <a:bodyPr/>
                    <a:lstStyle/>
                    <a:p>
                      <a:pPr algn="ctr" fontAlgn="ctr"/>
                      <a:r>
                        <a:rPr lang="es-PE" sz="1200" b="0" i="0" u="none" strike="noStrike">
                          <a:solidFill>
                            <a:srgbClr val="000000"/>
                          </a:solidFill>
                          <a:effectLst/>
                          <a:latin typeface="Arial Narrow"/>
                        </a:rPr>
                        <a:t>SÍ</a:t>
                      </a:r>
                    </a:p>
                  </a:txBody>
                  <a:tcPr marL="9525" marR="9525" marT="9525" marB="0" anchor="ctr">
                    <a:solidFill>
                      <a:srgbClr val="CCD2D8"/>
                    </a:solidFill>
                  </a:tcPr>
                </a:tc>
                <a:tc>
                  <a:txBody>
                    <a:bodyPr/>
                    <a:lstStyle/>
                    <a:p>
                      <a:pPr marL="0" algn="l" defTabSz="914400" rtl="0" eaLnBrk="1" fontAlgn="ctr" latinLnBrk="0" hangingPunct="1"/>
                      <a:r>
                        <a:rPr lang="es-MX" sz="1200" kern="1200" dirty="0">
                          <a:solidFill>
                            <a:schemeClr val="dk1"/>
                          </a:solidFill>
                          <a:latin typeface="Arial Narrow"/>
                          <a:ea typeface="+mn-ea"/>
                          <a:cs typeface="+mn-cs"/>
                        </a:rPr>
                        <a:t>1. CMC DECANATO</a:t>
                      </a:r>
                      <a:br>
                        <a:rPr lang="es-MX" sz="1200" kern="1200" dirty="0">
                          <a:solidFill>
                            <a:srgbClr val="000000"/>
                          </a:solidFill>
                          <a:latin typeface="Arial Narrow"/>
                          <a:ea typeface="+mn-ea"/>
                          <a:cs typeface="+mn-cs"/>
                        </a:rPr>
                      </a:br>
                      <a:r>
                        <a:rPr lang="es-MX" sz="1200" kern="1200" dirty="0">
                          <a:solidFill>
                            <a:schemeClr val="dk1"/>
                          </a:solidFill>
                          <a:latin typeface="Arial Narrow"/>
                          <a:ea typeface="+mn-ea"/>
                          <a:cs typeface="+mn-cs"/>
                        </a:rPr>
                        <a:t>2. CMC DEP. ACADÉMICO</a:t>
                      </a:r>
                      <a:br>
                        <a:rPr lang="es-MX" sz="1200" kern="1200" dirty="0">
                          <a:solidFill>
                            <a:srgbClr val="000000"/>
                          </a:solidFill>
                          <a:latin typeface="Arial Narrow"/>
                          <a:ea typeface="+mn-ea"/>
                          <a:cs typeface="+mn-cs"/>
                        </a:rPr>
                      </a:br>
                      <a:r>
                        <a:rPr lang="es-MX" sz="1200" b="1" kern="1200" dirty="0">
                          <a:solidFill>
                            <a:srgbClr val="0070C0"/>
                          </a:solidFill>
                          <a:latin typeface="Arial Narrow"/>
                          <a:ea typeface="+mn-ea"/>
                          <a:cs typeface="+mn-cs"/>
                        </a:rPr>
                        <a:t>3. CMC DIR. ESCUELA (NIVELES DE LOGRO A PARTIR DE JUNIO)</a:t>
                      </a:r>
                      <a:br>
                        <a:rPr lang="es-MX" sz="1200" b="1" kern="1200" dirty="0">
                          <a:solidFill>
                            <a:srgbClr val="0070C0"/>
                          </a:solidFill>
                          <a:latin typeface="Arial Narrow"/>
                          <a:ea typeface="+mn-ea"/>
                          <a:cs typeface="+mn-cs"/>
                        </a:rPr>
                      </a:br>
                      <a:r>
                        <a:rPr lang="es-MX" sz="1200" b="1" kern="1200" dirty="0">
                          <a:solidFill>
                            <a:srgbClr val="0070C0"/>
                          </a:solidFill>
                          <a:latin typeface="Arial Narrow"/>
                          <a:ea typeface="+mn-ea"/>
                          <a:cs typeface="+mn-cs"/>
                        </a:rPr>
                        <a:t>4. CMC INVESTIGACIÓN (NIVELES DE LOGRO A PARTIR DE JUNIO)</a:t>
                      </a:r>
                      <a:br>
                        <a:rPr lang="es-MX" sz="1200" b="1" kern="1200" dirty="0">
                          <a:solidFill>
                            <a:srgbClr val="0070C0"/>
                          </a:solidFill>
                          <a:latin typeface="Arial Narrow"/>
                          <a:ea typeface="+mn-ea"/>
                          <a:cs typeface="+mn-cs"/>
                        </a:rPr>
                      </a:br>
                      <a:r>
                        <a:rPr lang="es-MX" sz="1200" kern="1200" dirty="0">
                          <a:solidFill>
                            <a:schemeClr val="dk1"/>
                          </a:solidFill>
                          <a:latin typeface="Arial Narrow"/>
                          <a:ea typeface="+mn-ea"/>
                          <a:cs typeface="+mn-cs"/>
                        </a:rPr>
                        <a:t>5. CMC RESP. SOCIAL, BIENESTAR Y TUTORÍA</a:t>
                      </a:r>
                      <a:br>
                        <a:rPr lang="es-MX" sz="1200" kern="1200" dirty="0">
                          <a:solidFill>
                            <a:srgbClr val="000000"/>
                          </a:solidFill>
                          <a:latin typeface="Arial Narrow"/>
                          <a:ea typeface="+mn-ea"/>
                          <a:cs typeface="+mn-cs"/>
                        </a:rPr>
                      </a:br>
                      <a:r>
                        <a:rPr lang="es-MX" sz="1200" kern="1200" dirty="0">
                          <a:solidFill>
                            <a:schemeClr val="dk1"/>
                          </a:solidFill>
                          <a:latin typeface="Arial Narrow"/>
                          <a:ea typeface="+mn-ea"/>
                          <a:cs typeface="+mn-cs"/>
                        </a:rPr>
                        <a:t>6. CMC SEG. AL EGRESADO</a:t>
                      </a:r>
                    </a:p>
                  </a:txBody>
                  <a:tcPr marL="9525" marR="9525" marT="9525" marB="0" anchor="ctr">
                    <a:solidFill>
                      <a:srgbClr val="CCD2D8"/>
                    </a:solidFill>
                  </a:tcPr>
                </a:tc>
                <a:extLst>
                  <a:ext uri="{0D108BD9-81ED-4DB2-BD59-A6C34878D82A}">
                    <a16:rowId xmlns:a16="http://schemas.microsoft.com/office/drawing/2014/main" val="1030263930"/>
                  </a:ext>
                </a:extLst>
              </a:tr>
            </a:tbl>
          </a:graphicData>
        </a:graphic>
      </p:graphicFrame>
    </p:spTree>
    <p:extLst>
      <p:ext uri="{BB962C8B-B14F-4D97-AF65-F5344CB8AC3E}">
        <p14:creationId xmlns:p14="http://schemas.microsoft.com/office/powerpoint/2010/main" val="17037130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9"/>
        <p:cNvGrpSpPr/>
        <p:nvPr/>
      </p:nvGrpSpPr>
      <p:grpSpPr>
        <a:xfrm>
          <a:off x="0" y="0"/>
          <a:ext cx="0" cy="0"/>
          <a:chOff x="0" y="0"/>
          <a:chExt cx="0" cy="0"/>
        </a:xfrm>
      </p:grpSpPr>
      <p:sp>
        <p:nvSpPr>
          <p:cNvPr id="290" name="Google Shape;290;p29"/>
          <p:cNvSpPr txBox="1">
            <a:spLocks noGrp="1"/>
          </p:cNvSpPr>
          <p:nvPr>
            <p:ph type="ctrTitle" idx="4294967295"/>
          </p:nvPr>
        </p:nvSpPr>
        <p:spPr>
          <a:xfrm>
            <a:off x="2348536" y="2714938"/>
            <a:ext cx="8266755" cy="1610084"/>
          </a:xfrm>
          <a:prstGeom prst="rect">
            <a:avLst/>
          </a:prstGeom>
        </p:spPr>
        <p:txBody>
          <a:bodyPr spcFirstLastPara="1" vert="horz" wrap="square" lIns="0" tIns="0" rIns="0" bIns="0" rtlCol="0" anchor="ctr" anchorCtr="0">
            <a:noAutofit/>
          </a:bodyPr>
          <a:lstStyle/>
          <a:p>
            <a:pPr algn="ctr"/>
            <a:r>
              <a:rPr lang="es-MX" sz="8800" b="1">
                <a:solidFill>
                  <a:schemeClr val="accent5">
                    <a:lumMod val="75000"/>
                  </a:schemeClr>
                </a:solidFill>
                <a:effectLst>
                  <a:outerShdw blurRad="38100" dist="38100" dir="2700000" algn="tl">
                    <a:srgbClr val="000000">
                      <a:alpha val="43137"/>
                    </a:srgbClr>
                  </a:outerShdw>
                  <a:reflection blurRad="6350" stA="50000" endA="300" endPos="50000" dist="29997" dir="5400000" sy="-100000" algn="bl" rotWithShape="0"/>
                </a:effectLst>
                <a:latin typeface="Arial Nova Cond"/>
                <a:cs typeface="Arial"/>
              </a:rPr>
              <a:t>GRACIAS</a:t>
            </a:r>
            <a:endParaRPr lang="es-ES" sz="8800" b="1">
              <a:solidFill>
                <a:schemeClr val="accent5">
                  <a:lumMod val="75000"/>
                </a:schemeClr>
              </a:solidFill>
              <a:effectLst>
                <a:outerShdw blurRad="38100" dist="38100" dir="2700000" algn="tl">
                  <a:srgbClr val="000000">
                    <a:alpha val="43137"/>
                  </a:srgbClr>
                </a:outerShdw>
                <a:reflection blurRad="6350" stA="50000" endA="300" endPos="50000" dist="29997" dir="5400000" sy="-100000" algn="bl" rotWithShape="0"/>
              </a:effectLst>
              <a:latin typeface="Arial Nova Cond"/>
              <a:cs typeface="Arial"/>
            </a:endParaRPr>
          </a:p>
        </p:txBody>
      </p:sp>
      <p:sp>
        <p:nvSpPr>
          <p:cNvPr id="292" name="Google Shape;292;p29"/>
          <p:cNvSpPr txBox="1">
            <a:spLocks noGrp="1"/>
          </p:cNvSpPr>
          <p:nvPr>
            <p:ph type="sldNum" idx="12"/>
          </p:nvPr>
        </p:nvSpPr>
        <p:spPr>
          <a:xfrm>
            <a:off x="11410033" y="0"/>
            <a:ext cx="578800" cy="524800"/>
          </a:xfrm>
          <a:prstGeom prst="rect">
            <a:avLst/>
          </a:prstGeom>
        </p:spPr>
        <p:txBody>
          <a:bodyPr spcFirstLastPara="1" vert="horz" wrap="square" lIns="0" tIns="0" rIns="0" bIns="0" rtlCol="0" anchor="ctr" anchorCtr="0">
            <a:noAutofit/>
          </a:bodyPr>
          <a:lstStyle/>
          <a:p>
            <a:fld id="{00000000-1234-1234-1234-123412341234}" type="slidenum">
              <a:rPr lang="en">
                <a:solidFill>
                  <a:schemeClr val="accent1"/>
                </a:solidFill>
              </a:rPr>
              <a:pPr/>
              <a:t>22</a:t>
            </a:fld>
            <a:endParaRPr>
              <a:solidFill>
                <a:schemeClr val="accent1"/>
              </a:solidFill>
            </a:endParaRPr>
          </a:p>
        </p:txBody>
      </p:sp>
      <p:pic>
        <p:nvPicPr>
          <p:cNvPr id="3" name="Imagen 2" descr="Logotipo&#10;&#10;Descripción generada automáticamente">
            <a:extLst>
              <a:ext uri="{FF2B5EF4-FFF2-40B4-BE49-F238E27FC236}">
                <a16:creationId xmlns:a16="http://schemas.microsoft.com/office/drawing/2014/main" id="{B8DFC91B-41E7-F42A-134E-BC777C5D019B}"/>
              </a:ext>
            </a:extLst>
          </p:cNvPr>
          <p:cNvPicPr>
            <a:picLocks noChangeAspect="1"/>
          </p:cNvPicPr>
          <p:nvPr/>
        </p:nvPicPr>
        <p:blipFill>
          <a:blip r:embed="rId3"/>
          <a:stretch>
            <a:fillRect/>
          </a:stretch>
        </p:blipFill>
        <p:spPr>
          <a:xfrm>
            <a:off x="1889390" y="2154238"/>
            <a:ext cx="1685708" cy="1700495"/>
          </a:xfrm>
          <a:prstGeom prst="rect">
            <a:avLst/>
          </a:prstGeom>
          <a:effectLst>
            <a:reflection blurRad="6350" stA="50000" endA="275" endPos="40000" dist="101600" dir="5400000" sy="-100000" algn="bl" rotWithShape="0"/>
          </a:effectLst>
        </p:spPr>
      </p:pic>
    </p:spTree>
    <p:extLst>
      <p:ext uri="{BB962C8B-B14F-4D97-AF65-F5344CB8AC3E}">
        <p14:creationId xmlns:p14="http://schemas.microsoft.com/office/powerpoint/2010/main" val="24323892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915197"/>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3</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155032" y="245936"/>
            <a:ext cx="1008708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CONFORMACIÓN DE LOS CMC ACADÉMICOS</a:t>
            </a:r>
          </a:p>
        </p:txBody>
      </p:sp>
      <p:sp>
        <p:nvSpPr>
          <p:cNvPr id="26" name="CuadroTexto 25"/>
          <p:cNvSpPr txBox="1"/>
          <p:nvPr/>
        </p:nvSpPr>
        <p:spPr>
          <a:xfrm>
            <a:off x="949884" y="1487012"/>
            <a:ext cx="10403915" cy="2616101"/>
          </a:xfrm>
          <a:prstGeom prst="rect">
            <a:avLst/>
          </a:prstGeom>
          <a:noFill/>
        </p:spPr>
        <p:txBody>
          <a:bodyPr wrap="square" lIns="91440" tIns="45720" rIns="91440" bIns="45720" rtlCol="0" anchor="t">
            <a:spAutoFit/>
          </a:bodyPr>
          <a:lstStyle/>
          <a:p>
            <a:pPr algn="just">
              <a:spcAft>
                <a:spcPts val="1200"/>
              </a:spcAft>
            </a:pPr>
            <a:r>
              <a:rPr lang="es-ES">
                <a:solidFill>
                  <a:schemeClr val="tx2">
                    <a:lumMod val="75000"/>
                    <a:lumOff val="25000"/>
                  </a:schemeClr>
                </a:solidFill>
                <a:latin typeface="Arial Narrow" panose="020B0606020202030204" pitchFamily="34" charset="0"/>
              </a:rPr>
              <a:t>• </a:t>
            </a:r>
            <a:r>
              <a:rPr lang="es-MX">
                <a:solidFill>
                  <a:schemeClr val="tx2">
                    <a:lumMod val="75000"/>
                    <a:lumOff val="25000"/>
                  </a:schemeClr>
                </a:solidFill>
                <a:latin typeface="Arial Narrow" panose="020B0606020202030204" pitchFamily="34" charset="0"/>
              </a:rPr>
              <a:t>Para la conformación del CMC académico en una carrera profesional, la OGC establecerá la </a:t>
            </a:r>
            <a:r>
              <a:rPr lang="es-MX" b="1">
                <a:solidFill>
                  <a:schemeClr val="tx2">
                    <a:lumMod val="75000"/>
                    <a:lumOff val="25000"/>
                  </a:schemeClr>
                </a:solidFill>
                <a:latin typeface="Arial Narrow" panose="020B0606020202030204" pitchFamily="34" charset="0"/>
              </a:rPr>
              <a:t>cantidad de CMC y estructura de acuerdo a las funciones de las comisiones permanentes </a:t>
            </a:r>
            <a:r>
              <a:rPr lang="es-MX">
                <a:solidFill>
                  <a:schemeClr val="tx2">
                    <a:lumMod val="75000"/>
                    <a:lumOff val="25000"/>
                  </a:schemeClr>
                </a:solidFill>
                <a:latin typeface="Arial Narrow" panose="020B0606020202030204" pitchFamily="34" charset="0"/>
              </a:rPr>
              <a:t>establecidas en los documentos normativos de la UNHEVAL. </a:t>
            </a:r>
          </a:p>
          <a:p>
            <a:pPr algn="just">
              <a:spcAft>
                <a:spcPts val="1200"/>
              </a:spcAft>
            </a:pPr>
            <a:r>
              <a:rPr lang="es-ES">
                <a:solidFill>
                  <a:schemeClr val="tx2">
                    <a:lumMod val="75000"/>
                    <a:lumOff val="25000"/>
                  </a:schemeClr>
                </a:solidFill>
                <a:latin typeface="Arial Narrow" panose="020B0606020202030204" pitchFamily="34" charset="0"/>
              </a:rPr>
              <a:t>• </a:t>
            </a:r>
            <a:r>
              <a:rPr lang="es-MX">
                <a:solidFill>
                  <a:schemeClr val="tx2">
                    <a:lumMod val="75000"/>
                    <a:lumOff val="25000"/>
                  </a:schemeClr>
                </a:solidFill>
                <a:latin typeface="Arial Narrow" panose="020B0606020202030204" pitchFamily="34" charset="0"/>
              </a:rPr>
              <a:t>Para oficializar el CMC académico, se debe </a:t>
            </a:r>
            <a:r>
              <a:rPr lang="es-MX" b="1">
                <a:solidFill>
                  <a:schemeClr val="tx2">
                    <a:lumMod val="75000"/>
                    <a:lumOff val="25000"/>
                  </a:schemeClr>
                </a:solidFill>
                <a:latin typeface="Arial Narrow" panose="020B0606020202030204" pitchFamily="34" charset="0"/>
              </a:rPr>
              <a:t>presentar el acta de conformación y compromiso</a:t>
            </a:r>
            <a:r>
              <a:rPr lang="es-MX">
                <a:solidFill>
                  <a:schemeClr val="tx2">
                    <a:lumMod val="75000"/>
                    <a:lumOff val="25000"/>
                  </a:schemeClr>
                </a:solidFill>
                <a:latin typeface="Arial Narrow" panose="020B0606020202030204" pitchFamily="34" charset="0"/>
              </a:rPr>
              <a:t>, debidamente firmado por el responsable y los integrantes, el cual debe ser remitido por el Comité de Calidad a la OGC por el sistema de gestión documental; dentro del plazo establecido en el cronograma, para su revisión y registro.  </a:t>
            </a:r>
          </a:p>
          <a:p>
            <a:pPr algn="just">
              <a:spcAft>
                <a:spcPts val="1200"/>
              </a:spcAft>
            </a:pPr>
            <a:r>
              <a:rPr lang="es-ES">
                <a:solidFill>
                  <a:schemeClr val="tx2">
                    <a:lumMod val="75000"/>
                    <a:lumOff val="25000"/>
                  </a:schemeClr>
                </a:solidFill>
                <a:latin typeface="Arial Narrow" panose="020B0606020202030204" pitchFamily="34" charset="0"/>
              </a:rPr>
              <a:t>• </a:t>
            </a:r>
            <a:r>
              <a:rPr lang="es-MX">
                <a:solidFill>
                  <a:schemeClr val="tx2">
                    <a:lumMod val="75000"/>
                    <a:lumOff val="25000"/>
                  </a:schemeClr>
                </a:solidFill>
                <a:latin typeface="Arial Narrow" panose="020B0606020202030204" pitchFamily="34" charset="0"/>
              </a:rPr>
              <a:t>Queda bajo responsabilidad del comité de calidad la verificación de la originalidad de las firmas en las actas de conformación y compromiso. </a:t>
            </a:r>
            <a:endParaRPr lang="es-ES">
              <a:latin typeface="IBM Plex Sans" panose="020B0503050203000203"/>
            </a:endParaRP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grpSp>
        <p:nvGrpSpPr>
          <p:cNvPr id="6" name="Grupo 5">
            <a:extLst>
              <a:ext uri="{FF2B5EF4-FFF2-40B4-BE49-F238E27FC236}">
                <a16:creationId xmlns:a16="http://schemas.microsoft.com/office/drawing/2014/main" id="{A27590FB-F309-A609-32F9-BD4BBFC46F91}"/>
              </a:ext>
            </a:extLst>
          </p:cNvPr>
          <p:cNvGrpSpPr/>
          <p:nvPr/>
        </p:nvGrpSpPr>
        <p:grpSpPr>
          <a:xfrm>
            <a:off x="2720888" y="4733244"/>
            <a:ext cx="7373606" cy="1409265"/>
            <a:chOff x="2773574" y="5172955"/>
            <a:chExt cx="7165059" cy="1169551"/>
          </a:xfrm>
        </p:grpSpPr>
        <p:sp>
          <p:nvSpPr>
            <p:cNvPr id="4" name="Google Shape;842;p50">
              <a:extLst>
                <a:ext uri="{FF2B5EF4-FFF2-40B4-BE49-F238E27FC236}">
                  <a16:creationId xmlns:a16="http://schemas.microsoft.com/office/drawing/2014/main" id="{661305AC-EA3D-2E08-9843-02DD9443FE1E}"/>
                </a:ext>
              </a:extLst>
            </p:cNvPr>
            <p:cNvSpPr/>
            <p:nvPr/>
          </p:nvSpPr>
          <p:spPr>
            <a:xfrm>
              <a:off x="2773574" y="5172955"/>
              <a:ext cx="1113806" cy="1169551"/>
            </a:xfrm>
            <a:custGeom>
              <a:avLst/>
              <a:gdLst/>
              <a:ahLst/>
              <a:cxnLst/>
              <a:rect l="l" t="t" r="r" b="b"/>
              <a:pathLst>
                <a:path w="15290" h="16120" extrusionOk="0">
                  <a:moveTo>
                    <a:pt x="7645" y="1"/>
                  </a:moveTo>
                  <a:lnTo>
                    <a:pt x="7303" y="25"/>
                  </a:lnTo>
                  <a:lnTo>
                    <a:pt x="7010" y="98"/>
                  </a:lnTo>
                  <a:lnTo>
                    <a:pt x="6766" y="172"/>
                  </a:lnTo>
                  <a:lnTo>
                    <a:pt x="6546" y="294"/>
                  </a:lnTo>
                  <a:lnTo>
                    <a:pt x="6351" y="391"/>
                  </a:lnTo>
                  <a:lnTo>
                    <a:pt x="6204" y="538"/>
                  </a:lnTo>
                  <a:lnTo>
                    <a:pt x="6058" y="660"/>
                  </a:lnTo>
                  <a:lnTo>
                    <a:pt x="5960" y="782"/>
                  </a:lnTo>
                  <a:lnTo>
                    <a:pt x="5569" y="856"/>
                  </a:lnTo>
                  <a:lnTo>
                    <a:pt x="5203" y="978"/>
                  </a:lnTo>
                  <a:lnTo>
                    <a:pt x="4885" y="1149"/>
                  </a:lnTo>
                  <a:lnTo>
                    <a:pt x="4617" y="1320"/>
                  </a:lnTo>
                  <a:lnTo>
                    <a:pt x="4372" y="1539"/>
                  </a:lnTo>
                  <a:lnTo>
                    <a:pt x="4177" y="1759"/>
                  </a:lnTo>
                  <a:lnTo>
                    <a:pt x="4030" y="2028"/>
                  </a:lnTo>
                  <a:lnTo>
                    <a:pt x="3908" y="2296"/>
                  </a:lnTo>
                  <a:lnTo>
                    <a:pt x="3811" y="2565"/>
                  </a:lnTo>
                  <a:lnTo>
                    <a:pt x="3737" y="2834"/>
                  </a:lnTo>
                  <a:lnTo>
                    <a:pt x="3689" y="3127"/>
                  </a:lnTo>
                  <a:lnTo>
                    <a:pt x="3640" y="3420"/>
                  </a:lnTo>
                  <a:lnTo>
                    <a:pt x="3640" y="3713"/>
                  </a:lnTo>
                  <a:lnTo>
                    <a:pt x="3640" y="3982"/>
                  </a:lnTo>
                  <a:lnTo>
                    <a:pt x="3689" y="4495"/>
                  </a:lnTo>
                  <a:lnTo>
                    <a:pt x="3689" y="4519"/>
                  </a:lnTo>
                  <a:lnTo>
                    <a:pt x="3566" y="4568"/>
                  </a:lnTo>
                  <a:lnTo>
                    <a:pt x="3469" y="4666"/>
                  </a:lnTo>
                  <a:lnTo>
                    <a:pt x="3395" y="4812"/>
                  </a:lnTo>
                  <a:lnTo>
                    <a:pt x="3322" y="4983"/>
                  </a:lnTo>
                  <a:lnTo>
                    <a:pt x="3273" y="5178"/>
                  </a:lnTo>
                  <a:lnTo>
                    <a:pt x="3249" y="5398"/>
                  </a:lnTo>
                  <a:lnTo>
                    <a:pt x="3224" y="5642"/>
                  </a:lnTo>
                  <a:lnTo>
                    <a:pt x="3249" y="5887"/>
                  </a:lnTo>
                  <a:lnTo>
                    <a:pt x="3298" y="6155"/>
                  </a:lnTo>
                  <a:lnTo>
                    <a:pt x="3347" y="6400"/>
                  </a:lnTo>
                  <a:lnTo>
                    <a:pt x="3444" y="6619"/>
                  </a:lnTo>
                  <a:lnTo>
                    <a:pt x="3542" y="6790"/>
                  </a:lnTo>
                  <a:lnTo>
                    <a:pt x="3640" y="6961"/>
                  </a:lnTo>
                  <a:lnTo>
                    <a:pt x="3762" y="7059"/>
                  </a:lnTo>
                  <a:lnTo>
                    <a:pt x="3884" y="7132"/>
                  </a:lnTo>
                  <a:lnTo>
                    <a:pt x="4030" y="7132"/>
                  </a:lnTo>
                  <a:lnTo>
                    <a:pt x="4104" y="7108"/>
                  </a:lnTo>
                  <a:lnTo>
                    <a:pt x="4275" y="7523"/>
                  </a:lnTo>
                  <a:lnTo>
                    <a:pt x="4494" y="7889"/>
                  </a:lnTo>
                  <a:lnTo>
                    <a:pt x="4714" y="8256"/>
                  </a:lnTo>
                  <a:lnTo>
                    <a:pt x="4983" y="8598"/>
                  </a:lnTo>
                  <a:lnTo>
                    <a:pt x="5252" y="8891"/>
                  </a:lnTo>
                  <a:lnTo>
                    <a:pt x="5545" y="9159"/>
                  </a:lnTo>
                  <a:lnTo>
                    <a:pt x="5862" y="9404"/>
                  </a:lnTo>
                  <a:lnTo>
                    <a:pt x="6180" y="9623"/>
                  </a:lnTo>
                  <a:lnTo>
                    <a:pt x="6180" y="10698"/>
                  </a:lnTo>
                  <a:lnTo>
                    <a:pt x="5667" y="10747"/>
                  </a:lnTo>
                  <a:lnTo>
                    <a:pt x="5081" y="10845"/>
                  </a:lnTo>
                  <a:lnTo>
                    <a:pt x="4519" y="10967"/>
                  </a:lnTo>
                  <a:lnTo>
                    <a:pt x="3957" y="11089"/>
                  </a:lnTo>
                  <a:lnTo>
                    <a:pt x="3420" y="11260"/>
                  </a:lnTo>
                  <a:lnTo>
                    <a:pt x="2931" y="11455"/>
                  </a:lnTo>
                  <a:lnTo>
                    <a:pt x="2467" y="11675"/>
                  </a:lnTo>
                  <a:lnTo>
                    <a:pt x="2028" y="11919"/>
                  </a:lnTo>
                  <a:lnTo>
                    <a:pt x="1637" y="12188"/>
                  </a:lnTo>
                  <a:lnTo>
                    <a:pt x="1271" y="12456"/>
                  </a:lnTo>
                  <a:lnTo>
                    <a:pt x="953" y="12774"/>
                  </a:lnTo>
                  <a:lnTo>
                    <a:pt x="684" y="13116"/>
                  </a:lnTo>
                  <a:lnTo>
                    <a:pt x="440" y="13458"/>
                  </a:lnTo>
                  <a:lnTo>
                    <a:pt x="269" y="13849"/>
                  </a:lnTo>
                  <a:lnTo>
                    <a:pt x="123" y="14239"/>
                  </a:lnTo>
                  <a:lnTo>
                    <a:pt x="49" y="14679"/>
                  </a:lnTo>
                  <a:lnTo>
                    <a:pt x="1" y="15119"/>
                  </a:lnTo>
                  <a:lnTo>
                    <a:pt x="49" y="15167"/>
                  </a:lnTo>
                  <a:lnTo>
                    <a:pt x="245" y="15265"/>
                  </a:lnTo>
                  <a:lnTo>
                    <a:pt x="416" y="15338"/>
                  </a:lnTo>
                  <a:lnTo>
                    <a:pt x="636" y="15436"/>
                  </a:lnTo>
                  <a:lnTo>
                    <a:pt x="904" y="15534"/>
                  </a:lnTo>
                  <a:lnTo>
                    <a:pt x="1271" y="15607"/>
                  </a:lnTo>
                  <a:lnTo>
                    <a:pt x="1710" y="15705"/>
                  </a:lnTo>
                  <a:lnTo>
                    <a:pt x="2223" y="15802"/>
                  </a:lnTo>
                  <a:lnTo>
                    <a:pt x="2834" y="15876"/>
                  </a:lnTo>
                  <a:lnTo>
                    <a:pt x="3566" y="15973"/>
                  </a:lnTo>
                  <a:lnTo>
                    <a:pt x="4397" y="16022"/>
                  </a:lnTo>
                  <a:lnTo>
                    <a:pt x="5325" y="16071"/>
                  </a:lnTo>
                  <a:lnTo>
                    <a:pt x="6399" y="16096"/>
                  </a:lnTo>
                  <a:lnTo>
                    <a:pt x="7621" y="16120"/>
                  </a:lnTo>
                  <a:lnTo>
                    <a:pt x="8817" y="16096"/>
                  </a:lnTo>
                  <a:lnTo>
                    <a:pt x="9892" y="16071"/>
                  </a:lnTo>
                  <a:lnTo>
                    <a:pt x="10844" y="16022"/>
                  </a:lnTo>
                  <a:lnTo>
                    <a:pt x="11675" y="15973"/>
                  </a:lnTo>
                  <a:lnTo>
                    <a:pt x="12408" y="15876"/>
                  </a:lnTo>
                  <a:lnTo>
                    <a:pt x="13018" y="15802"/>
                  </a:lnTo>
                  <a:lnTo>
                    <a:pt x="13555" y="15705"/>
                  </a:lnTo>
                  <a:lnTo>
                    <a:pt x="13995" y="15607"/>
                  </a:lnTo>
                  <a:lnTo>
                    <a:pt x="14361" y="15534"/>
                  </a:lnTo>
                  <a:lnTo>
                    <a:pt x="14654" y="15436"/>
                  </a:lnTo>
                  <a:lnTo>
                    <a:pt x="14874" y="15338"/>
                  </a:lnTo>
                  <a:lnTo>
                    <a:pt x="15045" y="15265"/>
                  </a:lnTo>
                  <a:lnTo>
                    <a:pt x="15216" y="15167"/>
                  </a:lnTo>
                  <a:lnTo>
                    <a:pt x="15289" y="15119"/>
                  </a:lnTo>
                  <a:lnTo>
                    <a:pt x="15241" y="14655"/>
                  </a:lnTo>
                  <a:lnTo>
                    <a:pt x="15167" y="14215"/>
                  </a:lnTo>
                  <a:lnTo>
                    <a:pt x="15045" y="13800"/>
                  </a:lnTo>
                  <a:lnTo>
                    <a:pt x="14874" y="13409"/>
                  </a:lnTo>
                  <a:lnTo>
                    <a:pt x="14630" y="13043"/>
                  </a:lnTo>
                  <a:lnTo>
                    <a:pt x="14361" y="12701"/>
                  </a:lnTo>
                  <a:lnTo>
                    <a:pt x="14044" y="12408"/>
                  </a:lnTo>
                  <a:lnTo>
                    <a:pt x="13678" y="12115"/>
                  </a:lnTo>
                  <a:lnTo>
                    <a:pt x="13287" y="11846"/>
                  </a:lnTo>
                  <a:lnTo>
                    <a:pt x="12847" y="11626"/>
                  </a:lnTo>
                  <a:lnTo>
                    <a:pt x="12359" y="11406"/>
                  </a:lnTo>
                  <a:lnTo>
                    <a:pt x="11846" y="11235"/>
                  </a:lnTo>
                  <a:lnTo>
                    <a:pt x="11284" y="11064"/>
                  </a:lnTo>
                  <a:lnTo>
                    <a:pt x="10698" y="10942"/>
                  </a:lnTo>
                  <a:lnTo>
                    <a:pt x="10063" y="10820"/>
                  </a:lnTo>
                  <a:lnTo>
                    <a:pt x="9428" y="10747"/>
                  </a:lnTo>
                  <a:lnTo>
                    <a:pt x="9110" y="10722"/>
                  </a:lnTo>
                  <a:lnTo>
                    <a:pt x="9110" y="9623"/>
                  </a:lnTo>
                  <a:lnTo>
                    <a:pt x="9428" y="9404"/>
                  </a:lnTo>
                  <a:lnTo>
                    <a:pt x="9745" y="9159"/>
                  </a:lnTo>
                  <a:lnTo>
                    <a:pt x="10039" y="8891"/>
                  </a:lnTo>
                  <a:lnTo>
                    <a:pt x="10332" y="8598"/>
                  </a:lnTo>
                  <a:lnTo>
                    <a:pt x="10576" y="8256"/>
                  </a:lnTo>
                  <a:lnTo>
                    <a:pt x="10796" y="7889"/>
                  </a:lnTo>
                  <a:lnTo>
                    <a:pt x="11015" y="7523"/>
                  </a:lnTo>
                  <a:lnTo>
                    <a:pt x="11186" y="7108"/>
                  </a:lnTo>
                  <a:lnTo>
                    <a:pt x="11260" y="7132"/>
                  </a:lnTo>
                  <a:lnTo>
                    <a:pt x="11406" y="7132"/>
                  </a:lnTo>
                  <a:lnTo>
                    <a:pt x="11528" y="7059"/>
                  </a:lnTo>
                  <a:lnTo>
                    <a:pt x="11650" y="6961"/>
                  </a:lnTo>
                  <a:lnTo>
                    <a:pt x="11748" y="6790"/>
                  </a:lnTo>
                  <a:lnTo>
                    <a:pt x="11846" y="6619"/>
                  </a:lnTo>
                  <a:lnTo>
                    <a:pt x="11944" y="6400"/>
                  </a:lnTo>
                  <a:lnTo>
                    <a:pt x="11992" y="6155"/>
                  </a:lnTo>
                  <a:lnTo>
                    <a:pt x="12041" y="5887"/>
                  </a:lnTo>
                  <a:lnTo>
                    <a:pt x="12066" y="5642"/>
                  </a:lnTo>
                  <a:lnTo>
                    <a:pt x="12041" y="5398"/>
                  </a:lnTo>
                  <a:lnTo>
                    <a:pt x="12017" y="5203"/>
                  </a:lnTo>
                  <a:lnTo>
                    <a:pt x="11968" y="5007"/>
                  </a:lnTo>
                  <a:lnTo>
                    <a:pt x="11919" y="4836"/>
                  </a:lnTo>
                  <a:lnTo>
                    <a:pt x="11846" y="4690"/>
                  </a:lnTo>
                  <a:lnTo>
                    <a:pt x="11748" y="4592"/>
                  </a:lnTo>
                  <a:lnTo>
                    <a:pt x="11626" y="4519"/>
                  </a:lnTo>
                  <a:lnTo>
                    <a:pt x="11699" y="4153"/>
                  </a:lnTo>
                  <a:lnTo>
                    <a:pt x="11724" y="3811"/>
                  </a:lnTo>
                  <a:lnTo>
                    <a:pt x="11724" y="3493"/>
                  </a:lnTo>
                  <a:lnTo>
                    <a:pt x="11724" y="3200"/>
                  </a:lnTo>
                  <a:lnTo>
                    <a:pt x="11699" y="2907"/>
                  </a:lnTo>
                  <a:lnTo>
                    <a:pt x="11650" y="2638"/>
                  </a:lnTo>
                  <a:lnTo>
                    <a:pt x="11577" y="2394"/>
                  </a:lnTo>
                  <a:lnTo>
                    <a:pt x="11504" y="2150"/>
                  </a:lnTo>
                  <a:lnTo>
                    <a:pt x="11406" y="1930"/>
                  </a:lnTo>
                  <a:lnTo>
                    <a:pt x="11309" y="1710"/>
                  </a:lnTo>
                  <a:lnTo>
                    <a:pt x="11186" y="1515"/>
                  </a:lnTo>
                  <a:lnTo>
                    <a:pt x="11040" y="1344"/>
                  </a:lnTo>
                  <a:lnTo>
                    <a:pt x="10893" y="1173"/>
                  </a:lnTo>
                  <a:lnTo>
                    <a:pt x="10747" y="1026"/>
                  </a:lnTo>
                  <a:lnTo>
                    <a:pt x="10429" y="758"/>
                  </a:lnTo>
                  <a:lnTo>
                    <a:pt x="10063" y="562"/>
                  </a:lnTo>
                  <a:lnTo>
                    <a:pt x="9697" y="367"/>
                  </a:lnTo>
                  <a:lnTo>
                    <a:pt x="9330" y="245"/>
                  </a:lnTo>
                  <a:lnTo>
                    <a:pt x="8964" y="147"/>
                  </a:lnTo>
                  <a:lnTo>
                    <a:pt x="8598" y="74"/>
                  </a:lnTo>
                  <a:lnTo>
                    <a:pt x="8256" y="25"/>
                  </a:lnTo>
                  <a:lnTo>
                    <a:pt x="7938" y="1"/>
                  </a:lnTo>
                  <a:close/>
                </a:path>
              </a:pathLst>
            </a:custGeom>
            <a:solidFill>
              <a:srgbClr val="FFC000"/>
            </a:solidFill>
            <a:ln w="38100">
              <a:solidFill>
                <a:schemeClr val="accent1"/>
              </a:solidFill>
            </a:ln>
          </p:spPr>
          <p:txBody>
            <a:bodyPr spcFirstLastPara="1" wrap="square" lIns="91425" tIns="91425" rIns="91425" bIns="91425" anchor="ctr" anchorCtr="0">
              <a:noAutofit/>
            </a:bodyPr>
            <a:lstStyle/>
            <a:p>
              <a:pPr marL="0" lvl="0" indent="0" algn="l" rtl="0">
                <a:spcBef>
                  <a:spcPts val="0"/>
                </a:spcBef>
                <a:spcAft>
                  <a:spcPts val="0"/>
                </a:spcAft>
                <a:buNone/>
              </a:pPr>
              <a:endParaRPr>
                <a:ln>
                  <a:solidFill>
                    <a:sysClr val="windowText" lastClr="000000"/>
                  </a:solidFill>
                </a:ln>
                <a:solidFill>
                  <a:schemeClr val="dk1"/>
                </a:solidFill>
              </a:endParaRPr>
            </a:p>
          </p:txBody>
        </p:sp>
        <p:sp>
          <p:nvSpPr>
            <p:cNvPr id="5" name="CuadroTexto 4">
              <a:extLst>
                <a:ext uri="{FF2B5EF4-FFF2-40B4-BE49-F238E27FC236}">
                  <a16:creationId xmlns:a16="http://schemas.microsoft.com/office/drawing/2014/main" id="{4A581DF2-1EF7-3B8E-D343-4E0B88030804}"/>
                </a:ext>
              </a:extLst>
            </p:cNvPr>
            <p:cNvSpPr txBox="1"/>
            <p:nvPr/>
          </p:nvSpPr>
          <p:spPr>
            <a:xfrm>
              <a:off x="4099785" y="5172955"/>
              <a:ext cx="5838848" cy="1169551"/>
            </a:xfrm>
            <a:prstGeom prst="rect">
              <a:avLst/>
            </a:prstGeom>
          </p:spPr>
          <p:style>
            <a:lnRef idx="2">
              <a:schemeClr val="accent1"/>
            </a:lnRef>
            <a:fillRef idx="1">
              <a:schemeClr val="lt1"/>
            </a:fillRef>
            <a:effectRef idx="0">
              <a:schemeClr val="accent1"/>
            </a:effectRef>
            <a:fontRef idx="minor">
              <a:schemeClr val="dk1"/>
            </a:fontRef>
          </p:style>
          <p:txBody>
            <a:bodyPr wrap="square" lIns="91440" tIns="45720" rIns="91440" bIns="45720" rtlCol="0" anchor="ctr">
              <a:spAutoFit/>
            </a:bodyPr>
            <a:lstStyle/>
            <a:p>
              <a:pPr algn="just"/>
              <a:r>
                <a:rPr lang="es-MX" sz="1400" b="1">
                  <a:solidFill>
                    <a:schemeClr val="tx2">
                      <a:lumMod val="75000"/>
                      <a:lumOff val="25000"/>
                    </a:schemeClr>
                  </a:solidFill>
                  <a:latin typeface="Arial Nova"/>
                </a:rPr>
                <a:t>RESPONSABLE DEL CMC</a:t>
              </a:r>
              <a:r>
                <a:rPr lang="es-MX" sz="1400">
                  <a:solidFill>
                    <a:schemeClr val="tx2">
                      <a:lumMod val="75000"/>
                      <a:lumOff val="25000"/>
                    </a:schemeClr>
                  </a:solidFill>
                  <a:latin typeface="Arial Nova"/>
                </a:rPr>
                <a:t>, es el </a:t>
              </a:r>
              <a:r>
                <a:rPr lang="es-MX" sz="1400" b="1" i="1" u="sng">
                  <a:solidFill>
                    <a:schemeClr val="tx2">
                      <a:lumMod val="75000"/>
                      <a:lumOff val="25000"/>
                    </a:schemeClr>
                  </a:solidFill>
                  <a:latin typeface="Arial Nova"/>
                </a:rPr>
                <a:t>quien</a:t>
              </a:r>
              <a:r>
                <a:rPr lang="es-MX" sz="1400">
                  <a:solidFill>
                    <a:schemeClr val="tx2">
                      <a:lumMod val="75000"/>
                      <a:lumOff val="25000"/>
                    </a:schemeClr>
                  </a:solidFill>
                  <a:latin typeface="Arial Nova"/>
                </a:rPr>
                <a:t>:</a:t>
              </a:r>
            </a:p>
            <a:p>
              <a:pPr marL="285750" indent="-285750" algn="just">
                <a:buFont typeface="Arial" panose="020B0604020202020204" pitchFamily="34" charset="0"/>
                <a:buChar char="•"/>
              </a:pPr>
              <a:r>
                <a:rPr lang="es-ES" sz="1400">
                  <a:solidFill>
                    <a:schemeClr val="tx2">
                      <a:lumMod val="75000"/>
                      <a:lumOff val="25000"/>
                    </a:schemeClr>
                  </a:solidFill>
                  <a:latin typeface="Arial Nova"/>
                </a:rPr>
                <a:t>Coordina directamente con el Comité de Calidad y/u OGC según sea el caso</a:t>
              </a:r>
              <a:r>
                <a:rPr lang="es-MX" sz="1400">
                  <a:solidFill>
                    <a:schemeClr val="tx2">
                      <a:lumMod val="75000"/>
                      <a:lumOff val="25000"/>
                    </a:schemeClr>
                  </a:solidFill>
                  <a:latin typeface="Arial Nova"/>
                </a:rPr>
                <a:t>.</a:t>
              </a:r>
            </a:p>
            <a:p>
              <a:pPr marL="285750" indent="-285750" algn="just">
                <a:buFont typeface="Arial" panose="020B0604020202020204" pitchFamily="34" charset="0"/>
                <a:buChar char="•"/>
              </a:pPr>
              <a:r>
                <a:rPr lang="es-ES" sz="1400">
                  <a:solidFill>
                    <a:schemeClr val="tx2">
                      <a:lumMod val="75000"/>
                      <a:lumOff val="25000"/>
                    </a:schemeClr>
                  </a:solidFill>
                  <a:latin typeface="Arial Nova"/>
                </a:rPr>
                <a:t>Se responsabiliza por el cumplimiento del plan de trabajo en las fechas establecidas</a:t>
              </a:r>
              <a:r>
                <a:rPr lang="es-MX" sz="1400">
                  <a:solidFill>
                    <a:schemeClr val="tx2">
                      <a:lumMod val="75000"/>
                      <a:lumOff val="25000"/>
                    </a:schemeClr>
                  </a:solidFill>
                  <a:latin typeface="Arial Nova"/>
                </a:rPr>
                <a:t>.</a:t>
              </a:r>
              <a:endParaRPr lang="es-PE" sz="1400">
                <a:solidFill>
                  <a:schemeClr val="tx2">
                    <a:lumMod val="75000"/>
                    <a:lumOff val="25000"/>
                  </a:schemeClr>
                </a:solidFill>
                <a:latin typeface="Arial Nova"/>
              </a:endParaRPr>
            </a:p>
          </p:txBody>
        </p:sp>
      </p:grpSp>
    </p:spTree>
    <p:extLst>
      <p:ext uri="{BB962C8B-B14F-4D97-AF65-F5344CB8AC3E}">
        <p14:creationId xmlns:p14="http://schemas.microsoft.com/office/powerpoint/2010/main" val="8735664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F47AB55-7F46-5427-C83E-DF3354F834CD}"/>
            </a:ext>
          </a:extLst>
        </p:cNvPr>
        <p:cNvGrpSpPr/>
        <p:nvPr/>
      </p:nvGrpSpPr>
      <p:grpSpPr>
        <a:xfrm>
          <a:off x="0" y="0"/>
          <a:ext cx="0" cy="0"/>
          <a:chOff x="0" y="0"/>
          <a:chExt cx="0" cy="0"/>
        </a:xfrm>
      </p:grpSpPr>
      <p:sp>
        <p:nvSpPr>
          <p:cNvPr id="3" name="Rectángulo redondeado 2">
            <a:extLst>
              <a:ext uri="{FF2B5EF4-FFF2-40B4-BE49-F238E27FC236}">
                <a16:creationId xmlns:a16="http://schemas.microsoft.com/office/drawing/2014/main" id="{96894C00-5A93-14C4-C5F0-D8E4565D1029}"/>
              </a:ext>
            </a:extLst>
          </p:cNvPr>
          <p:cNvSpPr/>
          <p:nvPr/>
        </p:nvSpPr>
        <p:spPr>
          <a:xfrm>
            <a:off x="949885" y="74031"/>
            <a:ext cx="10403915" cy="915197"/>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7B00F1A6-0940-EADF-B255-BC6631C80E57}"/>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4</a:t>
            </a:fld>
            <a:endParaRPr lang="es-PE" kern="0">
              <a:solidFill>
                <a:srgbClr val="7FCA20"/>
              </a:solidFill>
            </a:endParaRPr>
          </a:p>
        </p:txBody>
      </p:sp>
      <p:sp>
        <p:nvSpPr>
          <p:cNvPr id="31" name="CuadroTexto 30">
            <a:extLst>
              <a:ext uri="{FF2B5EF4-FFF2-40B4-BE49-F238E27FC236}">
                <a16:creationId xmlns:a16="http://schemas.microsoft.com/office/drawing/2014/main" id="{1560C5F2-1CAF-0B6D-8A1C-BEB9FF5C4044}"/>
              </a:ext>
            </a:extLst>
          </p:cNvPr>
          <p:cNvSpPr txBox="1"/>
          <p:nvPr/>
        </p:nvSpPr>
        <p:spPr>
          <a:xfrm>
            <a:off x="1155032" y="245936"/>
            <a:ext cx="10087084"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CONFORMACIÓN DE LOS CMC ACADÉMICOS</a:t>
            </a:r>
          </a:p>
        </p:txBody>
      </p:sp>
      <p:sp>
        <p:nvSpPr>
          <p:cNvPr id="26" name="CuadroTexto 25">
            <a:extLst>
              <a:ext uri="{FF2B5EF4-FFF2-40B4-BE49-F238E27FC236}">
                <a16:creationId xmlns:a16="http://schemas.microsoft.com/office/drawing/2014/main" id="{A0B97190-9A0A-FF7B-3687-BA190F070ECC}"/>
              </a:ext>
            </a:extLst>
          </p:cNvPr>
          <p:cNvSpPr txBox="1"/>
          <p:nvPr/>
        </p:nvSpPr>
        <p:spPr>
          <a:xfrm>
            <a:off x="1021936" y="1380163"/>
            <a:ext cx="10403914" cy="2339102"/>
          </a:xfrm>
          <a:prstGeom prst="rect">
            <a:avLst/>
          </a:prstGeom>
          <a:noFill/>
        </p:spPr>
        <p:txBody>
          <a:bodyPr wrap="square" lIns="91440" tIns="45720" rIns="91440" bIns="45720" rtlCol="0" anchor="t">
            <a:spAutoFit/>
          </a:bodyPr>
          <a:lstStyle/>
          <a:p>
            <a:pPr algn="just">
              <a:spcAft>
                <a:spcPts val="1200"/>
              </a:spcAft>
            </a:pPr>
            <a:r>
              <a:rPr lang="es-ES">
                <a:solidFill>
                  <a:schemeClr val="tx2">
                    <a:lumMod val="75000"/>
                    <a:lumOff val="25000"/>
                  </a:schemeClr>
                </a:solidFill>
                <a:latin typeface="Arial Narrow" panose="020B0606020202030204" pitchFamily="34" charset="0"/>
              </a:rPr>
              <a:t>• </a:t>
            </a:r>
            <a:r>
              <a:rPr lang="es-MX">
                <a:solidFill>
                  <a:schemeClr val="tx2">
                    <a:lumMod val="75000"/>
                    <a:lumOff val="25000"/>
                  </a:schemeClr>
                </a:solidFill>
                <a:latin typeface="Arial Narrow" panose="020B0606020202030204" pitchFamily="34" charset="0"/>
              </a:rPr>
              <a:t>En el caso de que la conformación de los CMC académicos esté validado por la OGC, el Comité de Calidad de la carrera profesional solicita al Decano la aprobación de los CMC mediante acto resolutivo.</a:t>
            </a:r>
          </a:p>
          <a:p>
            <a:pPr algn="just">
              <a:spcAft>
                <a:spcPts val="1200"/>
              </a:spcAft>
            </a:pPr>
            <a:r>
              <a:rPr lang="es-ES">
                <a:solidFill>
                  <a:schemeClr val="tx2">
                    <a:lumMod val="75000"/>
                    <a:lumOff val="25000"/>
                  </a:schemeClr>
                </a:solidFill>
                <a:latin typeface="Arial Narrow" panose="020B0606020202030204" pitchFamily="34" charset="0"/>
              </a:rPr>
              <a:t>• </a:t>
            </a:r>
            <a:r>
              <a:rPr lang="es-MX">
                <a:solidFill>
                  <a:schemeClr val="tx2">
                    <a:lumMod val="75000"/>
                    <a:lumOff val="25000"/>
                  </a:schemeClr>
                </a:solidFill>
                <a:latin typeface="Arial Narrow" panose="020B0606020202030204" pitchFamily="34" charset="0"/>
              </a:rPr>
              <a:t>Una vez que el CMC presente su acta de conformación y compromiso a la OGC, el cumplimiento de su plan de trabajo anual será de carácter obligatorio, sometiéndose a las sanciones respectivas en su caso de incumplimiento.</a:t>
            </a:r>
          </a:p>
          <a:p>
            <a:pPr algn="just">
              <a:spcAft>
                <a:spcPts val="1200"/>
              </a:spcAft>
            </a:pPr>
            <a:r>
              <a:rPr lang="es-ES">
                <a:solidFill>
                  <a:schemeClr val="tx2">
                    <a:lumMod val="75000"/>
                    <a:lumOff val="25000"/>
                  </a:schemeClr>
                </a:solidFill>
                <a:latin typeface="Arial Narrow" panose="020B0606020202030204" pitchFamily="34" charset="0"/>
              </a:rPr>
              <a:t>•</a:t>
            </a:r>
            <a:r>
              <a:rPr lang="es-MX">
                <a:solidFill>
                  <a:schemeClr val="tx2">
                    <a:lumMod val="75000"/>
                    <a:lumOff val="25000"/>
                  </a:schemeClr>
                </a:solidFill>
                <a:latin typeface="Arial Narrow" panose="020B0606020202030204" pitchFamily="34" charset="0"/>
              </a:rPr>
              <a:t> El personal docente o no docente puede integrar uno o más CMC, sin embargo, es obligatorio el cumplimiento de la presentación de entregables en todos los CMC que integre, en caso contrario la OGC aplicará las sanciones correspondientes.</a:t>
            </a:r>
          </a:p>
        </p:txBody>
      </p:sp>
      <p:pic>
        <p:nvPicPr>
          <p:cNvPr id="25" name="Imagen 24" descr="Logotipo, nombre de la empresa&#10;&#10;Descripción generada automáticamente">
            <a:extLst>
              <a:ext uri="{FF2B5EF4-FFF2-40B4-BE49-F238E27FC236}">
                <a16:creationId xmlns:a16="http://schemas.microsoft.com/office/drawing/2014/main" id="{23CB0BD1-850E-B629-BD73-E3DAAE7111F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pic>
        <p:nvPicPr>
          <p:cNvPr id="1026" name="Picture 2">
            <a:extLst>
              <a:ext uri="{FF2B5EF4-FFF2-40B4-BE49-F238E27FC236}">
                <a16:creationId xmlns:a16="http://schemas.microsoft.com/office/drawing/2014/main" id="{6DFC4B51-A526-A78B-8FE7-58D79645A3E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737430" y="3719265"/>
            <a:ext cx="4351490" cy="234969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23620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915197"/>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5</a:t>
            </a:fld>
            <a:endParaRPr lang="es-PE" kern="0">
              <a:solidFill>
                <a:srgbClr val="7FCA20"/>
              </a:solidFill>
            </a:endParaRPr>
          </a:p>
        </p:txBody>
      </p:sp>
      <p:pic>
        <p:nvPicPr>
          <p:cNvPr id="2050" name="Picture 2" descr="Usuarios equipo grupo personas - Iconos Infografí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861" y="5113539"/>
            <a:ext cx="2612865" cy="1704486"/>
          </a:xfrm>
          <a:prstGeom prst="rect">
            <a:avLst/>
          </a:prstGeom>
          <a:noFill/>
          <a:extLst>
            <a:ext uri="{909E8E84-426E-40DD-AFC4-6F175D3DCCD1}">
              <a14:hiddenFill xmlns:a14="http://schemas.microsoft.com/office/drawing/2010/main">
                <a:solidFill>
                  <a:srgbClr val="FFFFFF"/>
                </a:solidFill>
              </a14:hiddenFill>
            </a:ext>
          </a:extLst>
        </p:spPr>
      </p:pic>
      <p:sp>
        <p:nvSpPr>
          <p:cNvPr id="31" name="CuadroTexto 30">
            <a:extLst>
              <a:ext uri="{FF2B5EF4-FFF2-40B4-BE49-F238E27FC236}">
                <a16:creationId xmlns:a16="http://schemas.microsoft.com/office/drawing/2014/main" id="{9E5A303B-DA63-492F-9153-FC0AE859DC30}"/>
              </a:ext>
            </a:extLst>
          </p:cNvPr>
          <p:cNvSpPr txBox="1"/>
          <p:nvPr/>
        </p:nvSpPr>
        <p:spPr>
          <a:xfrm>
            <a:off x="1152277" y="240983"/>
            <a:ext cx="10001128"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RECONFORMACIÓN DE UN CMC</a:t>
            </a:r>
          </a:p>
        </p:txBody>
      </p:sp>
      <p:sp>
        <p:nvSpPr>
          <p:cNvPr id="26" name="CuadroTexto 25"/>
          <p:cNvSpPr txBox="1"/>
          <p:nvPr/>
        </p:nvSpPr>
        <p:spPr>
          <a:xfrm>
            <a:off x="894043" y="1081167"/>
            <a:ext cx="10403914" cy="4462760"/>
          </a:xfrm>
          <a:prstGeom prst="rect">
            <a:avLst/>
          </a:prstGeom>
          <a:noFill/>
        </p:spPr>
        <p:txBody>
          <a:bodyPr wrap="square" lIns="91440" tIns="45720" rIns="91440" bIns="45720" rtlCol="0" anchor="t">
            <a:spAutoFit/>
          </a:bodyPr>
          <a:lstStyle/>
          <a:p>
            <a:pPr algn="just">
              <a:spcAft>
                <a:spcPts val="1200"/>
              </a:spcAft>
            </a:pPr>
            <a:r>
              <a:rPr lang="es-ES" dirty="0">
                <a:solidFill>
                  <a:schemeClr val="tx2">
                    <a:lumMod val="75000"/>
                    <a:lumOff val="25000"/>
                  </a:schemeClr>
                </a:solidFill>
                <a:latin typeface="Arial Narrow" panose="020B0606020202030204" pitchFamily="34" charset="0"/>
              </a:rPr>
              <a:t>• Un CMC puede ser reconformado en los siguientes casos: </a:t>
            </a:r>
          </a:p>
          <a:p>
            <a:pPr marL="342900" indent="-342900" algn="just">
              <a:spcAft>
                <a:spcPts val="1200"/>
              </a:spcAft>
              <a:buFont typeface="+mj-lt"/>
              <a:buAutoNum type="alphaLcParenR"/>
            </a:pPr>
            <a:r>
              <a:rPr lang="es-ES" dirty="0">
                <a:solidFill>
                  <a:schemeClr val="tx2">
                    <a:lumMod val="75000"/>
                    <a:lumOff val="25000"/>
                  </a:schemeClr>
                </a:solidFill>
                <a:latin typeface="Arial Narrow" panose="020B0606020202030204" pitchFamily="34" charset="0"/>
              </a:rPr>
              <a:t>Cuando los docentes que ostenten cargo directivo, culminado su designación, al dejar el cargo, pueden incorporarse a un CMC existente en la carrera profesional a la que se encuentre adscrito o unidad orgánica y funcional asignada. </a:t>
            </a:r>
          </a:p>
          <a:p>
            <a:pPr marL="342900" indent="-342900" algn="just">
              <a:spcAft>
                <a:spcPts val="1200"/>
              </a:spcAft>
              <a:buFont typeface="+mj-lt"/>
              <a:buAutoNum type="alphaLcParenR"/>
            </a:pPr>
            <a:r>
              <a:rPr lang="es-ES" dirty="0">
                <a:solidFill>
                  <a:schemeClr val="tx2">
                    <a:lumMod val="75000"/>
                    <a:lumOff val="25000"/>
                  </a:schemeClr>
                </a:solidFill>
                <a:latin typeface="Arial Narrow" panose="020B0606020202030204" pitchFamily="34" charset="0"/>
              </a:rPr>
              <a:t>Cuando se realiza rotación de personal no docente, éste puede incorporarse a un CMC existente en su respectiva nueva unidad orgánica o funcional, caso contrario puede incorporarse a un CMC de otra unidad orgánica o funcional previa coordinación con la OGC. </a:t>
            </a:r>
          </a:p>
          <a:p>
            <a:pPr marL="342900" indent="-342900" algn="just">
              <a:spcAft>
                <a:spcPts val="1200"/>
              </a:spcAft>
              <a:buFont typeface="+mj-lt"/>
              <a:buAutoNum type="alphaLcParenR"/>
            </a:pPr>
            <a:r>
              <a:rPr lang="es-ES" dirty="0">
                <a:solidFill>
                  <a:schemeClr val="tx2">
                    <a:lumMod val="75000"/>
                    <a:lumOff val="25000"/>
                  </a:schemeClr>
                </a:solidFill>
                <a:latin typeface="Arial Narrow" panose="020B0606020202030204" pitchFamily="34" charset="0"/>
              </a:rPr>
              <a:t>Cuando un integrante de CMC renuncia o cesa de la institución, el responsable del CMC debe presentar una nueva acta de conformación y compromiso. </a:t>
            </a:r>
          </a:p>
          <a:p>
            <a:pPr lvl="3"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Para la reconformación de un CMC académico, el comité de calidad deberá presentar la resolución de decanato o consejo de facultad, que aprueba la reconformación del CMC adjuntando el acta de conformación y compromiso del CMC respectivo. </a:t>
            </a:r>
          </a:p>
          <a:p>
            <a:pPr lvl="3"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Los nuevos integrantes de un CMC tienen la obligación de continuar con las actividades programadas inicialmente en el plan de trabajo anual del CMC.</a:t>
            </a:r>
            <a:endParaRPr lang="es-ES" dirty="0">
              <a:solidFill>
                <a:schemeClr val="tx2">
                  <a:lumMod val="75000"/>
                  <a:lumOff val="25000"/>
                </a:schemeClr>
              </a:solidFill>
              <a:latin typeface="Arial Narrow" panose="020B0606020202030204" pitchFamily="34" charset="0"/>
            </a:endParaRP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37220460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915197"/>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6</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021935" y="190852"/>
            <a:ext cx="10562601" cy="584775"/>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RECONFORMACIÓN DE UN CMC</a:t>
            </a:r>
          </a:p>
        </p:txBody>
      </p:sp>
      <p:pic>
        <p:nvPicPr>
          <p:cNvPr id="3074" name="Picture 2" descr="Equipo - Iconos gratis de persona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5641758"/>
            <a:ext cx="1216241" cy="1216241"/>
          </a:xfrm>
          <a:prstGeom prst="rect">
            <a:avLst/>
          </a:prstGeom>
          <a:noFill/>
          <a:extLst>
            <a:ext uri="{909E8E84-426E-40DD-AFC4-6F175D3DCCD1}">
              <a14:hiddenFill xmlns:a14="http://schemas.microsoft.com/office/drawing/2010/main">
                <a:solidFill>
                  <a:srgbClr val="FFFFFF"/>
                </a:solidFill>
              </a14:hiddenFill>
            </a:ext>
          </a:extLst>
        </p:spPr>
      </p:pic>
      <p:sp>
        <p:nvSpPr>
          <p:cNvPr id="26" name="CuadroTexto 25"/>
          <p:cNvSpPr txBox="1"/>
          <p:nvPr/>
        </p:nvSpPr>
        <p:spPr>
          <a:xfrm>
            <a:off x="949884" y="1001650"/>
            <a:ext cx="10403915" cy="4862870"/>
          </a:xfrm>
          <a:prstGeom prst="rect">
            <a:avLst/>
          </a:prstGeom>
          <a:noFill/>
        </p:spPr>
        <p:txBody>
          <a:bodyPr wrap="square" lIns="91440" tIns="45720" rIns="91440" bIns="45720" rtlCol="0" anchor="t">
            <a:spAutoFit/>
          </a:bodyPr>
          <a:lstStyle/>
          <a:p>
            <a:pPr algn="just">
              <a:spcAft>
                <a:spcPts val="1200"/>
              </a:spcAft>
            </a:pPr>
            <a:r>
              <a:rPr lang="es-ES" dirty="0">
                <a:solidFill>
                  <a:schemeClr val="tx2">
                    <a:lumMod val="75000"/>
                    <a:lumOff val="25000"/>
                  </a:schemeClr>
                </a:solidFill>
                <a:latin typeface="Arial Narrow" panose="020B0606020202030204" pitchFamily="34" charset="0"/>
              </a:rPr>
              <a:t>• Cuando se efectúen rotaciones o cambios en cargos directivos o administrativos, el responsable del </a:t>
            </a:r>
            <a:r>
              <a:rPr lang="es-ES" i="1" dirty="0">
                <a:solidFill>
                  <a:schemeClr val="tx2">
                    <a:lumMod val="75000"/>
                    <a:lumOff val="25000"/>
                  </a:schemeClr>
                </a:solidFill>
                <a:latin typeface="Arial Narrow" panose="020B0606020202030204" pitchFamily="34" charset="0"/>
              </a:rPr>
              <a:t>CMC</a:t>
            </a:r>
            <a:r>
              <a:rPr lang="es-ES" dirty="0">
                <a:solidFill>
                  <a:schemeClr val="tx2">
                    <a:lumMod val="75000"/>
                    <a:lumOff val="25000"/>
                  </a:schemeClr>
                </a:solidFill>
                <a:latin typeface="Arial Narrow" panose="020B0606020202030204" pitchFamily="34" charset="0"/>
              </a:rPr>
              <a:t> debe informar a la OGC </a:t>
            </a:r>
            <a:r>
              <a:rPr lang="es-ES" b="1" dirty="0">
                <a:solidFill>
                  <a:schemeClr val="tx2">
                    <a:lumMod val="75000"/>
                    <a:lumOff val="25000"/>
                  </a:schemeClr>
                </a:solidFill>
                <a:latin typeface="Arial Narrow" panose="020B0606020202030204" pitchFamily="34" charset="0"/>
              </a:rPr>
              <a:t>la nueva conformación </a:t>
            </a:r>
            <a:r>
              <a:rPr lang="es-ES" dirty="0">
                <a:solidFill>
                  <a:schemeClr val="tx2">
                    <a:lumMod val="75000"/>
                    <a:lumOff val="25000"/>
                  </a:schemeClr>
                </a:solidFill>
                <a:latin typeface="Arial Narrow" panose="020B0606020202030204" pitchFamily="34" charset="0"/>
              </a:rPr>
              <a:t>en un plazo máximo de cinco </a:t>
            </a:r>
            <a:r>
              <a:rPr lang="es-ES" b="1" dirty="0">
                <a:solidFill>
                  <a:schemeClr val="tx2">
                    <a:lumMod val="75000"/>
                    <a:lumOff val="25000"/>
                  </a:schemeClr>
                </a:solidFill>
                <a:latin typeface="Arial Narrow" panose="020B0606020202030204" pitchFamily="34" charset="0"/>
              </a:rPr>
              <a:t>(05) días hábiles </a:t>
            </a:r>
            <a:r>
              <a:rPr lang="es-ES" dirty="0">
                <a:solidFill>
                  <a:schemeClr val="tx2">
                    <a:lumMod val="75000"/>
                    <a:lumOff val="25000"/>
                  </a:schemeClr>
                </a:solidFill>
                <a:latin typeface="Arial Narrow" panose="020B0606020202030204" pitchFamily="34" charset="0"/>
              </a:rPr>
              <a:t>de </a:t>
            </a:r>
            <a:r>
              <a:rPr lang="es-ES" dirty="0" err="1">
                <a:solidFill>
                  <a:schemeClr val="tx2">
                    <a:lumMod val="75000"/>
                    <a:lumOff val="25000"/>
                  </a:schemeClr>
                </a:solidFill>
                <a:latin typeface="Arial Narrow" panose="020B0606020202030204" pitchFamily="34" charset="0"/>
              </a:rPr>
              <a:t>recepcionado</a:t>
            </a:r>
            <a:r>
              <a:rPr lang="es-ES" dirty="0">
                <a:solidFill>
                  <a:schemeClr val="tx2">
                    <a:lumMod val="75000"/>
                    <a:lumOff val="25000"/>
                  </a:schemeClr>
                </a:solidFill>
                <a:latin typeface="Arial Narrow" panose="020B0606020202030204" pitchFamily="34" charset="0"/>
              </a:rPr>
              <a:t> la resolución o documento respectivo por el personal docente o personal no docente.</a:t>
            </a:r>
          </a:p>
          <a:p>
            <a:pPr algn="just">
              <a:spcAft>
                <a:spcPts val="1200"/>
              </a:spcAft>
            </a:pPr>
            <a:r>
              <a:rPr lang="es-ES" dirty="0">
                <a:solidFill>
                  <a:schemeClr val="tx2">
                    <a:lumMod val="75000"/>
                    <a:lumOff val="25000"/>
                  </a:schemeClr>
                </a:solidFill>
                <a:latin typeface="Arial Narrow" panose="020B0606020202030204" pitchFamily="34" charset="0"/>
              </a:rPr>
              <a:t>• La reconformación del </a:t>
            </a:r>
            <a:r>
              <a:rPr lang="es-ES" i="1" dirty="0">
                <a:solidFill>
                  <a:schemeClr val="tx2">
                    <a:lumMod val="75000"/>
                    <a:lumOff val="25000"/>
                  </a:schemeClr>
                </a:solidFill>
                <a:latin typeface="Arial Narrow" panose="020B0606020202030204" pitchFamily="34" charset="0"/>
              </a:rPr>
              <a:t>CMC</a:t>
            </a:r>
            <a:r>
              <a:rPr lang="es-ES" dirty="0">
                <a:solidFill>
                  <a:schemeClr val="tx2">
                    <a:lumMod val="75000"/>
                    <a:lumOff val="25000"/>
                  </a:schemeClr>
                </a:solidFill>
                <a:latin typeface="Arial Narrow" panose="020B0606020202030204" pitchFamily="34" charset="0"/>
              </a:rPr>
              <a:t> podrá realizarse hasta un máximo de </a:t>
            </a:r>
            <a:r>
              <a:rPr lang="es-ES" b="1" dirty="0">
                <a:solidFill>
                  <a:schemeClr val="tx2">
                    <a:lumMod val="75000"/>
                    <a:lumOff val="25000"/>
                  </a:schemeClr>
                </a:solidFill>
                <a:latin typeface="Arial Narrow" panose="020B0606020202030204" pitchFamily="34" charset="0"/>
              </a:rPr>
              <a:t>15 días calendarios antes de la fecha de presentación de cada entregable</a:t>
            </a:r>
            <a:r>
              <a:rPr lang="es-ES" dirty="0">
                <a:solidFill>
                  <a:schemeClr val="tx2">
                    <a:lumMod val="75000"/>
                    <a:lumOff val="25000"/>
                  </a:schemeClr>
                </a:solidFill>
                <a:latin typeface="Arial Narrow" panose="020B0606020202030204" pitchFamily="34" charset="0"/>
              </a:rPr>
              <a:t>, caso contrario la OGC considerará la reconformación para el siguiente entregable.</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Si uno de los integrantes del CMC académico desea retirarse voluntariamente del CMC que forma parte, debe presentar la renuncia con firma original en forma física al comité de calidad de su carrera profesional, para que éste, trámite la modificación de la resolución respectiva por el decanato adjuntando las nuevas actas de constitución que serán presentadas a la OGC vía sistema de gestión documental, caso contrario será considerado como no válido.</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Cuando un integrante cambia o se retira de un CMC queda bajo entera responsabilidad de dicho integrante, comunicar oportunamente a los demás integrantes de su CMC, para que éstos puedan reconformarse en el caso de que no se tenga el número mínimo de integrantes, respetando los términos de la presente directiva.</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Cuando se efectúen rotaciones o cambios en cargos directivos que ocupan el cargo de responsable del CMC, es responsabilidad de los integrantes del CMC designar un nuevo responsable de CMC y solicitar la información consolidada hasta ese momento, siendo obligación del saliente entregar la información bajo responsabilidad.</a:t>
            </a:r>
            <a:endParaRPr lang="es-ES" dirty="0">
              <a:solidFill>
                <a:schemeClr val="tx2">
                  <a:lumMod val="75000"/>
                  <a:lumOff val="25000"/>
                </a:schemeClr>
              </a:solidFill>
              <a:latin typeface="Arial Narrow" panose="020B0606020202030204" pitchFamily="34" charset="0"/>
            </a:endParaRP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19835511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1165109"/>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7</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107393" y="117976"/>
            <a:ext cx="10562601" cy="1077218"/>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ELABORACIÓN Y PRESENTACIÓN DEL PLAN DE TRABAJO ANUAL DE UN CMC</a:t>
            </a:r>
          </a:p>
        </p:txBody>
      </p:sp>
      <p:sp>
        <p:nvSpPr>
          <p:cNvPr id="26" name="CuadroTexto 25"/>
          <p:cNvSpPr txBox="1"/>
          <p:nvPr/>
        </p:nvSpPr>
        <p:spPr>
          <a:xfrm>
            <a:off x="975093" y="1259436"/>
            <a:ext cx="10353498" cy="5447645"/>
          </a:xfrm>
          <a:prstGeom prst="rect">
            <a:avLst/>
          </a:prstGeom>
          <a:noFill/>
        </p:spPr>
        <p:txBody>
          <a:bodyPr wrap="square" lIns="91440" tIns="45720" rIns="91440" bIns="45720" rtlCol="0" anchor="t">
            <a:spAutoFit/>
          </a:bodyPr>
          <a:lstStyle/>
          <a:p>
            <a:pPr algn="just">
              <a:spcAft>
                <a:spcPts val="1200"/>
              </a:spcAft>
            </a:pPr>
            <a:r>
              <a:rPr lang="es-ES" dirty="0">
                <a:solidFill>
                  <a:schemeClr val="tx2">
                    <a:lumMod val="75000"/>
                    <a:lumOff val="25000"/>
                  </a:schemeClr>
                </a:solidFill>
                <a:latin typeface="Arial Narrow" panose="020B0606020202030204" pitchFamily="34" charset="0"/>
                <a:ea typeface="+mn-lt"/>
                <a:cs typeface="+mn-lt"/>
              </a:rPr>
              <a:t>•</a:t>
            </a:r>
            <a:r>
              <a:rPr lang="es-ES" dirty="0">
                <a:latin typeface="Arial Narrow" panose="020B0606020202030204" pitchFamily="34" charset="0"/>
              </a:rPr>
              <a:t> </a:t>
            </a:r>
            <a:r>
              <a:rPr lang="es-ES" dirty="0">
                <a:solidFill>
                  <a:schemeClr val="tx2">
                    <a:lumMod val="75000"/>
                    <a:lumOff val="25000"/>
                  </a:schemeClr>
                </a:solidFill>
                <a:latin typeface="Arial Narrow" panose="020B0606020202030204" pitchFamily="34" charset="0"/>
              </a:rPr>
              <a:t>La OGC es responsable de elaborar la </a:t>
            </a:r>
            <a:r>
              <a:rPr lang="es-ES" b="1" dirty="0">
                <a:solidFill>
                  <a:schemeClr val="tx2">
                    <a:lumMod val="75000"/>
                    <a:lumOff val="25000"/>
                  </a:schemeClr>
                </a:solidFill>
                <a:latin typeface="Arial Narrow" panose="020B0606020202030204" pitchFamily="34" charset="0"/>
              </a:rPr>
              <a:t>propuesta de los planes trabajo anuales de los CMC académicos y administrativos </a:t>
            </a:r>
            <a:r>
              <a:rPr lang="es-ES" dirty="0">
                <a:solidFill>
                  <a:schemeClr val="tx2">
                    <a:lumMod val="75000"/>
                    <a:lumOff val="25000"/>
                  </a:schemeClr>
                </a:solidFill>
                <a:latin typeface="Arial Narrow" panose="020B0606020202030204" pitchFamily="34" charset="0"/>
              </a:rPr>
              <a:t>de la UNHEVAL, basado en los </a:t>
            </a:r>
            <a:r>
              <a:rPr lang="es-ES" dirty="0" err="1">
                <a:solidFill>
                  <a:schemeClr val="tx2">
                    <a:lumMod val="75000"/>
                    <a:lumOff val="25000"/>
                  </a:schemeClr>
                </a:solidFill>
                <a:latin typeface="Arial Narrow" panose="020B0606020202030204" pitchFamily="34" charset="0"/>
              </a:rPr>
              <a:t>Check</a:t>
            </a:r>
            <a:r>
              <a:rPr lang="es-ES" dirty="0">
                <a:solidFill>
                  <a:schemeClr val="tx2">
                    <a:lumMod val="75000"/>
                    <a:lumOff val="25000"/>
                  </a:schemeClr>
                </a:solidFill>
                <a:latin typeface="Arial Narrow" panose="020B0606020202030204" pitchFamily="34" charset="0"/>
              </a:rPr>
              <a:t> </a:t>
            </a:r>
            <a:r>
              <a:rPr lang="es-ES" dirty="0" err="1">
                <a:solidFill>
                  <a:schemeClr val="tx2">
                    <a:lumMod val="75000"/>
                    <a:lumOff val="25000"/>
                  </a:schemeClr>
                </a:solidFill>
                <a:latin typeface="Arial Narrow" panose="020B0606020202030204" pitchFamily="34" charset="0"/>
              </a:rPr>
              <a:t>list</a:t>
            </a:r>
            <a:r>
              <a:rPr lang="es-ES" dirty="0">
                <a:solidFill>
                  <a:schemeClr val="tx2">
                    <a:lumMod val="75000"/>
                    <a:lumOff val="25000"/>
                  </a:schemeClr>
                </a:solidFill>
                <a:latin typeface="Arial Narrow" panose="020B0606020202030204" pitchFamily="34" charset="0"/>
              </a:rPr>
              <a:t> que forman parte de la Guías establecidas por la OGC.</a:t>
            </a:r>
          </a:p>
          <a:p>
            <a:pPr algn="just">
              <a:spcAft>
                <a:spcPts val="1200"/>
              </a:spcAft>
            </a:pPr>
            <a:r>
              <a:rPr lang="es-ES" dirty="0">
                <a:solidFill>
                  <a:schemeClr val="tx2">
                    <a:lumMod val="75000"/>
                    <a:lumOff val="25000"/>
                  </a:schemeClr>
                </a:solidFill>
                <a:latin typeface="Arial Narrow" panose="020B0606020202030204" pitchFamily="34" charset="0"/>
              </a:rPr>
              <a:t>• Excepcionalmente se podrá modificar los planes de trabajo anual de los CMC en los siguientes casos:  </a:t>
            </a:r>
          </a:p>
          <a:p>
            <a:pPr marL="800100" lvl="1" indent="-342900" algn="just">
              <a:spcAft>
                <a:spcPts val="1200"/>
              </a:spcAft>
              <a:buFont typeface="+mj-lt"/>
              <a:buAutoNum type="alphaLcParenR"/>
            </a:pPr>
            <a:r>
              <a:rPr lang="es-ES" dirty="0">
                <a:solidFill>
                  <a:schemeClr val="tx2">
                    <a:lumMod val="75000"/>
                    <a:lumOff val="25000"/>
                  </a:schemeClr>
                </a:solidFill>
                <a:latin typeface="Arial Narrow" panose="020B0606020202030204" pitchFamily="34" charset="0"/>
              </a:rPr>
              <a:t>Por cambios en la normativa externa e interna por disposición de la OGC. </a:t>
            </a:r>
          </a:p>
          <a:p>
            <a:pPr marL="800100" lvl="1" indent="-342900" algn="just">
              <a:spcAft>
                <a:spcPts val="1200"/>
              </a:spcAft>
              <a:buFont typeface="+mj-lt"/>
              <a:buAutoNum type="alphaLcParenR"/>
            </a:pPr>
            <a:r>
              <a:rPr lang="es-ES" dirty="0">
                <a:solidFill>
                  <a:schemeClr val="tx2">
                    <a:lumMod val="75000"/>
                    <a:lumOff val="25000"/>
                  </a:schemeClr>
                </a:solidFill>
                <a:latin typeface="Arial Narrow" panose="020B0606020202030204" pitchFamily="34" charset="0"/>
              </a:rPr>
              <a:t>A petición de los integrantes de los CMC con la sustentación debida, para su evaluación y autorización de la OGC. </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Cada CMC académico es responsable de entregar al comité de calidad de su carrera profesional el plan de trabajo anual debidamente firmado por cada uno de los integrantes en señal de conformidad, luego el Comité de Calidad debe revisarlos y consolidarlos bajo responsabilidad para ser presentados a la OGC mediante el Sistema de Gestión Documental, dentro del plazo establecido. Queda bajo responsabilidad del comité de calidad la verificación de la originalidad de las firmas en los planes de trabajo anual. </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La OGC es la encargada de evaluar los planes de trabajo anual de los CMC académicos y en caso de existir observaciones, estas serán remitidas al comité de calidad por el sistema de gestión documental de acuerdo con el cronograma aprobado; siendo responsabilidad del comité de calidad de comunicar las observaciones para que sean levantadas en el plazo establecido.  En caso de no tener observaciones, se registrará los planes de trabajo anual en el Sistema CMC. </a:t>
            </a:r>
            <a:endParaRPr lang="es-ES" dirty="0">
              <a:solidFill>
                <a:schemeClr val="tx2">
                  <a:lumMod val="75000"/>
                  <a:lumOff val="25000"/>
                </a:schemeClr>
              </a:solidFill>
              <a:latin typeface="Arial Narrow" panose="020B0606020202030204" pitchFamily="34" charset="0"/>
              <a:cs typeface="Arial"/>
            </a:endParaRP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2309040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1165109"/>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8</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107393" y="117976"/>
            <a:ext cx="10131470" cy="1077218"/>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ASESORÍA PARA LA EJECUCIÓN DE ACTIVIDADES DE UN CMC</a:t>
            </a:r>
          </a:p>
        </p:txBody>
      </p:sp>
      <p:sp>
        <p:nvSpPr>
          <p:cNvPr id="26" name="CuadroTexto 25"/>
          <p:cNvSpPr txBox="1"/>
          <p:nvPr/>
        </p:nvSpPr>
        <p:spPr>
          <a:xfrm>
            <a:off x="1517746" y="1597872"/>
            <a:ext cx="9300735" cy="1908215"/>
          </a:xfrm>
          <a:prstGeom prst="rect">
            <a:avLst/>
          </a:prstGeom>
          <a:noFill/>
        </p:spPr>
        <p:txBody>
          <a:bodyPr wrap="square" lIns="91440" tIns="45720" rIns="91440" bIns="45720" rtlCol="0" anchor="t">
            <a:spAutoFit/>
          </a:bodyPr>
          <a:lstStyle/>
          <a:p>
            <a:pPr algn="just">
              <a:spcAft>
                <a:spcPts val="1200"/>
              </a:spcAft>
            </a:pPr>
            <a:r>
              <a:rPr lang="es-ES" dirty="0">
                <a:solidFill>
                  <a:schemeClr val="tx2">
                    <a:lumMod val="75000"/>
                    <a:lumOff val="25000"/>
                  </a:schemeClr>
                </a:solidFill>
                <a:latin typeface="Arial Narrow" panose="020B0606020202030204" pitchFamily="34" charset="0"/>
              </a:rPr>
              <a:t>• La OGC </a:t>
            </a:r>
            <a:r>
              <a:rPr lang="es-ES" b="1" dirty="0">
                <a:solidFill>
                  <a:schemeClr val="tx2">
                    <a:lumMod val="75000"/>
                    <a:lumOff val="25000"/>
                  </a:schemeClr>
                </a:solidFill>
                <a:latin typeface="Arial Narrow" panose="020B0606020202030204" pitchFamily="34" charset="0"/>
              </a:rPr>
              <a:t>brindará los formatos e indicaciones necesarios </a:t>
            </a:r>
            <a:r>
              <a:rPr lang="es-ES" dirty="0">
                <a:solidFill>
                  <a:schemeClr val="tx2">
                    <a:lumMod val="75000"/>
                    <a:lumOff val="25000"/>
                  </a:schemeClr>
                </a:solidFill>
                <a:latin typeface="Arial Narrow" panose="020B0606020202030204" pitchFamily="34" charset="0"/>
              </a:rPr>
              <a:t>para que los </a:t>
            </a:r>
            <a:r>
              <a:rPr lang="es-ES" i="1" dirty="0">
                <a:solidFill>
                  <a:schemeClr val="tx2">
                    <a:lumMod val="75000"/>
                    <a:lumOff val="25000"/>
                  </a:schemeClr>
                </a:solidFill>
                <a:latin typeface="Arial Narrow" panose="020B0606020202030204" pitchFamily="34" charset="0"/>
              </a:rPr>
              <a:t>CMC</a:t>
            </a:r>
            <a:r>
              <a:rPr lang="es-ES" dirty="0">
                <a:solidFill>
                  <a:schemeClr val="tx2">
                    <a:lumMod val="75000"/>
                    <a:lumOff val="25000"/>
                  </a:schemeClr>
                </a:solidFill>
                <a:latin typeface="Arial Narrow" panose="020B0606020202030204" pitchFamily="34" charset="0"/>
              </a:rPr>
              <a:t> puedan desarrollar las actividades programadas en su plan de trabajo anual, mediante el Sistema </a:t>
            </a:r>
            <a:r>
              <a:rPr lang="es-ES" i="1" dirty="0">
                <a:solidFill>
                  <a:schemeClr val="tx2">
                    <a:lumMod val="75000"/>
                    <a:lumOff val="25000"/>
                  </a:schemeClr>
                </a:solidFill>
                <a:latin typeface="Arial Narrow" panose="020B0606020202030204" pitchFamily="34" charset="0"/>
              </a:rPr>
              <a:t>CMC</a:t>
            </a:r>
            <a:r>
              <a:rPr lang="es-ES" dirty="0">
                <a:solidFill>
                  <a:schemeClr val="tx2">
                    <a:lumMod val="75000"/>
                    <a:lumOff val="25000"/>
                  </a:schemeClr>
                </a:solidFill>
                <a:latin typeface="Arial Narrow" panose="020B0606020202030204" pitchFamily="34" charset="0"/>
              </a:rPr>
              <a:t>, siendo responsabilidad de cada integrante de </a:t>
            </a:r>
            <a:r>
              <a:rPr lang="es-ES" i="1" dirty="0">
                <a:solidFill>
                  <a:schemeClr val="tx2">
                    <a:lumMod val="75000"/>
                    <a:lumOff val="25000"/>
                  </a:schemeClr>
                </a:solidFill>
                <a:latin typeface="Arial Narrow" panose="020B0606020202030204" pitchFamily="34" charset="0"/>
              </a:rPr>
              <a:t>CMC</a:t>
            </a:r>
            <a:r>
              <a:rPr lang="es-ES" dirty="0">
                <a:solidFill>
                  <a:schemeClr val="tx2">
                    <a:lumMod val="75000"/>
                    <a:lumOff val="25000"/>
                  </a:schemeClr>
                </a:solidFill>
                <a:latin typeface="Arial Narrow" panose="020B0606020202030204" pitchFamily="34" charset="0"/>
              </a:rPr>
              <a:t> la revisión periódica del </a:t>
            </a:r>
            <a:r>
              <a:rPr lang="es-ES" i="1" dirty="0">
                <a:solidFill>
                  <a:schemeClr val="tx2">
                    <a:lumMod val="75000"/>
                    <a:lumOff val="25000"/>
                  </a:schemeClr>
                </a:solidFill>
                <a:latin typeface="Arial Narrow" panose="020B0606020202030204" pitchFamily="34" charset="0"/>
              </a:rPr>
              <a:t>Sistema CMC</a:t>
            </a:r>
            <a:r>
              <a:rPr lang="es-ES" dirty="0">
                <a:solidFill>
                  <a:schemeClr val="tx2">
                    <a:lumMod val="75000"/>
                    <a:lumOff val="25000"/>
                  </a:schemeClr>
                </a:solidFill>
                <a:latin typeface="Arial Narrow" panose="020B0606020202030204" pitchFamily="34" charset="0"/>
              </a:rPr>
              <a:t>, así como la elaboración oportuna y el contenido de sus informes correspondientes.</a:t>
            </a:r>
          </a:p>
          <a:p>
            <a:pPr algn="just">
              <a:spcAft>
                <a:spcPts val="1200"/>
              </a:spcAft>
            </a:pPr>
            <a:r>
              <a:rPr lang="es-ES" dirty="0">
                <a:solidFill>
                  <a:schemeClr val="tx2">
                    <a:lumMod val="75000"/>
                    <a:lumOff val="25000"/>
                  </a:schemeClr>
                </a:solidFill>
                <a:latin typeface="Arial Narrow" panose="020B0606020202030204" pitchFamily="34" charset="0"/>
              </a:rPr>
              <a:t>• La OGC </a:t>
            </a:r>
            <a:r>
              <a:rPr lang="es-ES" b="1" dirty="0">
                <a:solidFill>
                  <a:schemeClr val="tx2">
                    <a:lumMod val="75000"/>
                    <a:lumOff val="25000"/>
                  </a:schemeClr>
                </a:solidFill>
                <a:latin typeface="Arial Narrow" panose="020B0606020202030204" pitchFamily="34" charset="0"/>
              </a:rPr>
              <a:t>brindará asesorías y capacitaciones </a:t>
            </a:r>
            <a:r>
              <a:rPr lang="es-ES" dirty="0">
                <a:solidFill>
                  <a:schemeClr val="tx2">
                    <a:lumMod val="75000"/>
                    <a:lumOff val="25000"/>
                  </a:schemeClr>
                </a:solidFill>
                <a:latin typeface="Arial Narrow" panose="020B0606020202030204" pitchFamily="34" charset="0"/>
              </a:rPr>
              <a:t>a los </a:t>
            </a:r>
            <a:r>
              <a:rPr lang="es-ES" i="1" dirty="0">
                <a:solidFill>
                  <a:schemeClr val="tx2">
                    <a:lumMod val="75000"/>
                    <a:lumOff val="25000"/>
                  </a:schemeClr>
                </a:solidFill>
                <a:latin typeface="Arial Narrow" panose="020B0606020202030204" pitchFamily="34" charset="0"/>
              </a:rPr>
              <a:t>CMC</a:t>
            </a:r>
            <a:r>
              <a:rPr lang="es-ES" dirty="0">
                <a:solidFill>
                  <a:schemeClr val="tx2">
                    <a:lumMod val="75000"/>
                    <a:lumOff val="25000"/>
                  </a:schemeClr>
                </a:solidFill>
                <a:latin typeface="Arial Narrow" panose="020B0606020202030204" pitchFamily="34" charset="0"/>
              </a:rPr>
              <a:t> para la elaboración de los entregables previa coordinación con los integrantes, siendo obligatorio la asistencia de todos sus integrantes.</a:t>
            </a: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pic>
        <p:nvPicPr>
          <p:cNvPr id="4" name="Imagen 3"/>
          <p:cNvPicPr>
            <a:picLocks noChangeAspect="1"/>
          </p:cNvPicPr>
          <p:nvPr/>
        </p:nvPicPr>
        <p:blipFill>
          <a:blip r:embed="rId4"/>
          <a:stretch>
            <a:fillRect/>
          </a:stretch>
        </p:blipFill>
        <p:spPr>
          <a:xfrm>
            <a:off x="5012717" y="3864819"/>
            <a:ext cx="2166566" cy="2166566"/>
          </a:xfrm>
          <a:prstGeom prst="rect">
            <a:avLst/>
          </a:prstGeom>
        </p:spPr>
      </p:pic>
    </p:spTree>
    <p:extLst>
      <p:ext uri="{BB962C8B-B14F-4D97-AF65-F5344CB8AC3E}">
        <p14:creationId xmlns:p14="http://schemas.microsoft.com/office/powerpoint/2010/main" val="27269716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949885" y="74031"/>
            <a:ext cx="10403915" cy="1165109"/>
          </a:xfrm>
          <a:prstGeom prst="roundRect">
            <a:avLst>
              <a:gd name="adj" fmla="val 8198"/>
            </a:avLst>
          </a:prstGeom>
        </p:spPr>
        <p:style>
          <a:lnRef idx="3">
            <a:schemeClr val="lt1"/>
          </a:lnRef>
          <a:fillRef idx="1">
            <a:schemeClr val="accent6"/>
          </a:fillRef>
          <a:effectRef idx="1">
            <a:schemeClr val="accent6"/>
          </a:effectRef>
          <a:fontRef idx="minor">
            <a:schemeClr val="lt1"/>
          </a:fontRef>
        </p:style>
        <p:txBody>
          <a:bodyPr rtlCol="0" anchor="ctr"/>
          <a:lstStyle/>
          <a:p>
            <a:pPr algn="ctr"/>
            <a:endParaRPr lang="es-PE"/>
          </a:p>
        </p:txBody>
      </p:sp>
      <p:sp>
        <p:nvSpPr>
          <p:cNvPr id="2" name="Marcador de número de diapositiva 1">
            <a:extLst>
              <a:ext uri="{FF2B5EF4-FFF2-40B4-BE49-F238E27FC236}">
                <a16:creationId xmlns:a16="http://schemas.microsoft.com/office/drawing/2014/main" id="{BD51192F-57C7-4258-A978-DDF31DBFE4B0}"/>
              </a:ext>
            </a:extLst>
          </p:cNvPr>
          <p:cNvSpPr>
            <a:spLocks noGrp="1"/>
          </p:cNvSpPr>
          <p:nvPr>
            <p:ph type="sldNum" idx="12"/>
          </p:nvPr>
        </p:nvSpPr>
        <p:spPr/>
        <p:txBody>
          <a:bodyPr/>
          <a:lstStyle/>
          <a:p>
            <a:pPr defTabSz="1219170">
              <a:buClr>
                <a:srgbClr val="000000"/>
              </a:buClr>
            </a:pPr>
            <a:fld id="{00000000-1234-1234-1234-123412341234}" type="slidenum">
              <a:rPr lang="es-PE" kern="0" smtClean="0">
                <a:solidFill>
                  <a:srgbClr val="7FCA20"/>
                </a:solidFill>
              </a:rPr>
              <a:pPr defTabSz="1219170">
                <a:buClr>
                  <a:srgbClr val="000000"/>
                </a:buClr>
              </a:pPr>
              <a:t>9</a:t>
            </a:fld>
            <a:endParaRPr lang="es-PE" kern="0">
              <a:solidFill>
                <a:srgbClr val="7FCA20"/>
              </a:solidFill>
            </a:endParaRPr>
          </a:p>
        </p:txBody>
      </p:sp>
      <p:sp>
        <p:nvSpPr>
          <p:cNvPr id="31" name="CuadroTexto 30">
            <a:extLst>
              <a:ext uri="{FF2B5EF4-FFF2-40B4-BE49-F238E27FC236}">
                <a16:creationId xmlns:a16="http://schemas.microsoft.com/office/drawing/2014/main" id="{9E5A303B-DA63-492F-9153-FC0AE859DC30}"/>
              </a:ext>
            </a:extLst>
          </p:cNvPr>
          <p:cNvSpPr txBox="1"/>
          <p:nvPr/>
        </p:nvSpPr>
        <p:spPr>
          <a:xfrm>
            <a:off x="1107393" y="117976"/>
            <a:ext cx="10562601" cy="1077218"/>
          </a:xfrm>
          <a:prstGeom prst="rect">
            <a:avLst/>
          </a:prstGeom>
          <a:noFill/>
        </p:spPr>
        <p:txBody>
          <a:bodyPr wrap="square" lIns="91440" tIns="45720" rIns="91440" bIns="45720" anchor="t">
            <a:spAutoFit/>
          </a:bodyPr>
          <a:lstStyle/>
          <a:p>
            <a:pPr algn="ctr"/>
            <a:r>
              <a:rPr lang="es-ES" sz="3200" b="1">
                <a:ln/>
                <a:solidFill>
                  <a:schemeClr val="bg1"/>
                </a:solidFill>
                <a:effectLst>
                  <a:outerShdw blurRad="38100" dist="19050" dir="2700000" algn="tl" rotWithShape="0">
                    <a:schemeClr val="dk1">
                      <a:lumMod val="50000"/>
                      <a:alpha val="40000"/>
                    </a:schemeClr>
                  </a:outerShdw>
                </a:effectLst>
                <a:latin typeface="Arial Rounded MT Bold"/>
              </a:rPr>
              <a:t>PRESENTACIÓN Y EVALUACIÓN DE LOS ENTREGABLES DE LOS CMC</a:t>
            </a:r>
          </a:p>
        </p:txBody>
      </p:sp>
      <p:sp>
        <p:nvSpPr>
          <p:cNvPr id="26" name="CuadroTexto 25"/>
          <p:cNvSpPr txBox="1"/>
          <p:nvPr/>
        </p:nvSpPr>
        <p:spPr>
          <a:xfrm>
            <a:off x="1076588" y="1633754"/>
            <a:ext cx="10142946" cy="3170099"/>
          </a:xfrm>
          <a:prstGeom prst="rect">
            <a:avLst/>
          </a:prstGeom>
          <a:noFill/>
        </p:spPr>
        <p:txBody>
          <a:bodyPr wrap="square" lIns="91440" tIns="45720" rIns="91440" bIns="45720" rtlCol="0" anchor="t">
            <a:spAutoFit/>
          </a:bodyPr>
          <a:lstStyle/>
          <a:p>
            <a:pPr algn="just">
              <a:spcAft>
                <a:spcPts val="1200"/>
              </a:spcAft>
            </a:pPr>
            <a:r>
              <a:rPr lang="es-ES" dirty="0">
                <a:solidFill>
                  <a:schemeClr val="tx2">
                    <a:lumMod val="75000"/>
                    <a:lumOff val="25000"/>
                  </a:schemeClr>
                </a:solidFill>
                <a:latin typeface="Arial Nova"/>
              </a:rPr>
              <a:t>• </a:t>
            </a:r>
            <a:r>
              <a:rPr lang="es-MX" dirty="0">
                <a:solidFill>
                  <a:schemeClr val="tx2">
                    <a:lumMod val="75000"/>
                    <a:lumOff val="25000"/>
                  </a:schemeClr>
                </a:solidFill>
                <a:latin typeface="Arial Narrow" panose="020B0606020202030204" pitchFamily="34" charset="0"/>
                <a:cs typeface="Arial"/>
              </a:rPr>
              <a:t>Los CMC Académicos deberán presentar sus entregables mediante el Sistema de Información de la OGC y dentro del plazo establecido en el cronograma, luego de ello deberán imprimir la constancia respectiva o guardarlos en un archivo digital. El comité de calidad deberá evaluar los entregables de acuerdo al cronograma. </a:t>
            </a:r>
          </a:p>
          <a:p>
            <a:pPr algn="just">
              <a:spcAft>
                <a:spcPts val="1200"/>
              </a:spcAft>
            </a:pP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cs typeface="Arial"/>
              </a:rPr>
              <a:t>El comité de calidad de cada carrera profesional es responsable de evaluar la calidad de los entregables de todos sus CMC, mediante el Sistema CMC y al término del semestre deberá insertarse en el aplicativo del SINEACE en coordinación con el personal técnico o especialista de la OGC. </a:t>
            </a:r>
            <a:endParaRPr lang="es-ES" dirty="0">
              <a:solidFill>
                <a:schemeClr val="tx2">
                  <a:lumMod val="75000"/>
                  <a:lumOff val="25000"/>
                </a:schemeClr>
              </a:solidFill>
              <a:latin typeface="Arial Narrow" panose="020B0606020202030204" pitchFamily="34" charset="0"/>
              <a:cs typeface="Arial"/>
            </a:endParaRPr>
          </a:p>
          <a:p>
            <a:pPr algn="just">
              <a:spcAft>
                <a:spcPts val="1200"/>
              </a:spcAft>
            </a:pPr>
            <a:r>
              <a:rPr lang="es-ES" dirty="0">
                <a:solidFill>
                  <a:schemeClr val="tx2">
                    <a:lumMod val="75000"/>
                    <a:lumOff val="25000"/>
                  </a:schemeClr>
                </a:solidFill>
                <a:latin typeface="Arial Narrow" panose="020B0606020202030204" pitchFamily="34" charset="0"/>
              </a:rPr>
              <a:t>• Todos los entregables de los CMC deben estar debidamente firmados y de forma obligatoria con firma digital (TOKEN) aquellos formatos que contengan los campos (revisado y aprobado), </a:t>
            </a:r>
            <a:r>
              <a:rPr lang="es-ES" b="1" dirty="0">
                <a:solidFill>
                  <a:schemeClr val="tx2">
                    <a:lumMod val="75000"/>
                    <a:lumOff val="25000"/>
                  </a:schemeClr>
                </a:solidFill>
                <a:latin typeface="Arial Narrow" panose="020B0606020202030204" pitchFamily="34" charset="0"/>
              </a:rPr>
              <a:t>caso contrario no serán aceptados</a:t>
            </a:r>
            <a:r>
              <a:rPr lang="es-ES" dirty="0">
                <a:solidFill>
                  <a:schemeClr val="tx2">
                    <a:lumMod val="75000"/>
                    <a:lumOff val="25000"/>
                  </a:schemeClr>
                </a:solidFill>
                <a:latin typeface="Arial Narrow" panose="020B0606020202030204" pitchFamily="34" charset="0"/>
              </a:rPr>
              <a:t>. </a:t>
            </a:r>
            <a:r>
              <a:rPr lang="es-MX" dirty="0">
                <a:solidFill>
                  <a:schemeClr val="tx2">
                    <a:lumMod val="75000"/>
                    <a:lumOff val="25000"/>
                  </a:schemeClr>
                </a:solidFill>
                <a:latin typeface="Arial Narrow" panose="020B0606020202030204" pitchFamily="34" charset="0"/>
              </a:rPr>
              <a:t>La firma de aprobado en caso de una Facultad con una sola Carrera Profesional debe ser del Decano, en caso de que la Facultad tenga más de dos Carreras Profesionales debe ser del Director de Escuela Profesional. </a:t>
            </a:r>
            <a:endParaRPr lang="es-ES" dirty="0">
              <a:solidFill>
                <a:schemeClr val="tx2">
                  <a:lumMod val="75000"/>
                  <a:lumOff val="25000"/>
                </a:schemeClr>
              </a:solidFill>
              <a:latin typeface="Arial Narrow" panose="020B0606020202030204" pitchFamily="34" charset="0"/>
            </a:endParaRPr>
          </a:p>
        </p:txBody>
      </p:sp>
      <p:pic>
        <p:nvPicPr>
          <p:cNvPr id="25" name="Imagen 24" descr="Logotipo, nombre de la empresa&#10;&#10;Descripción generada automáticamente">
            <a:extLst>
              <a:ext uri="{FF2B5EF4-FFF2-40B4-BE49-F238E27FC236}">
                <a16:creationId xmlns:a16="http://schemas.microsoft.com/office/drawing/2014/main" id="{E8DA4204-C568-465E-9620-256D35F2136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425850" y="203431"/>
            <a:ext cx="691901" cy="663379"/>
          </a:xfrm>
          <a:prstGeom prst="rect">
            <a:avLst/>
          </a:prstGeom>
        </p:spPr>
      </p:pic>
    </p:spTree>
    <p:extLst>
      <p:ext uri="{BB962C8B-B14F-4D97-AF65-F5344CB8AC3E}">
        <p14:creationId xmlns:p14="http://schemas.microsoft.com/office/powerpoint/2010/main" val="1561712240"/>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3980</Words>
  <Application>Microsoft Office PowerPoint</Application>
  <PresentationFormat>Panorámica</PresentationFormat>
  <Paragraphs>429</Paragraphs>
  <Slides>22</Slides>
  <Notes>18</Notes>
  <HiddenSlides>0</HiddenSlides>
  <MMClips>0</MMClips>
  <ScaleCrop>false</ScaleCrop>
  <HeadingPairs>
    <vt:vector size="6" baseType="variant">
      <vt:variant>
        <vt:lpstr>Fuentes usadas</vt:lpstr>
      </vt:variant>
      <vt:variant>
        <vt:i4>11</vt:i4>
      </vt:variant>
      <vt:variant>
        <vt:lpstr>Tema</vt:lpstr>
      </vt:variant>
      <vt:variant>
        <vt:i4>1</vt:i4>
      </vt:variant>
      <vt:variant>
        <vt:lpstr>Títulos de diapositiva</vt:lpstr>
      </vt:variant>
      <vt:variant>
        <vt:i4>22</vt:i4>
      </vt:variant>
    </vt:vector>
  </HeadingPairs>
  <TitlesOfParts>
    <vt:vector size="34" baseType="lpstr">
      <vt:lpstr>Aptos</vt:lpstr>
      <vt:lpstr>Aptos Display</vt:lpstr>
      <vt:lpstr>Arial</vt:lpstr>
      <vt:lpstr>Arial Narrow</vt:lpstr>
      <vt:lpstr>Arial Nova</vt:lpstr>
      <vt:lpstr>Arial Nova Cond</vt:lpstr>
      <vt:lpstr>Arial Rounded MT Bold</vt:lpstr>
      <vt:lpstr>Calibri</vt:lpstr>
      <vt:lpstr>Congenial</vt:lpstr>
      <vt:lpstr>Congenial Light</vt:lpstr>
      <vt:lpstr>IBM Plex Sans</vt:lpstr>
      <vt:lpstr>Tema de Office</vt:lpstr>
      <vt:lpstr>UNIVERSIDAD NACIONAL  HERMILIO VALDIZAN Oficina de Gestión de la Calidad</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GRACIAS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ROSSY LUZ MORALES CESPEDES</dc:creator>
  <cp:lastModifiedBy>CARLOS FLORENCIO ROSAS LUCAS</cp:lastModifiedBy>
  <cp:revision>10</cp:revision>
  <dcterms:created xsi:type="dcterms:W3CDTF">2024-03-05T16:41:56Z</dcterms:created>
  <dcterms:modified xsi:type="dcterms:W3CDTF">2024-03-08T13:54:57Z</dcterms:modified>
</cp:coreProperties>
</file>